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idx="1" type="subTitle"/>
          </p:nvPr>
        </p:nvSpPr>
        <p:spPr>
          <a:xfrm>
            <a:off y="0" x="5475600"/>
            <a:ext cy="784799" cx="3668400"/>
          </a:xfrm>
          <a:prstGeom prst="rect">
            <a:avLst/>
          </a:prstGeom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GB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Afrikaans EAT</a:t>
            </a:r>
          </a:p>
        </p:txBody>
      </p:sp>
      <p:sp>
        <p:nvSpPr>
          <p:cNvPr id="24" name="Shape 24"/>
          <p:cNvSpPr/>
          <p:nvPr/>
        </p:nvSpPr>
        <p:spPr>
          <a:xfrm>
            <a:off y="3499125" x="304800"/>
            <a:ext cy="1594874" cx="870772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674EA7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FFFF"/>
                </a:solidFill>
                <a:latin typeface="Schoolbell"/>
              </a:rPr>
              <a:t>Die skryfproses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8" fill="hold" presetSubtype="0" presetClass="emph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-988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Stap 1 - Beplanning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742950" x="457200"/>
            <a:ext cy="2560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Dis baie belangrik om te beplan.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Jy moet weet waarheen jy op pad is.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Dink die heeltyd aan die einde.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Wat is die gepaste styl en register?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Maak ‘n kopkaart / breinkaart.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-226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Stap 2 - Eerste Poging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666750" x="457200"/>
            <a:ext cy="294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Begin nou skryf. Foute en al!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Skryf sommer in potlood. Jy kan dan maklik foute redigeer </a:t>
            </a:r>
            <a:r>
              <a:rPr lang="en-GB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(edit)</a:t>
            </a: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Hersien! Gee dit vir iemand anders om te proeflees.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Lees dit hardop. Hoe klink dit as jy dit lees?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-226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Stap 3 - Finale Poging (Herskryf)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742950" x="457200"/>
            <a:ext cy="171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Skryf nou jou skryfstuk foutloos oor.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Herlees dit en redigeer weer enige foute.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Jy behoort nou ‘n foutlose skryfstuk te hê!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