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notesMasterIdLst>
    <p:notesMasterId r:id="rId23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600" kern="1200">
        <a:solidFill>
          <a:srgbClr val="2D4141"/>
        </a:solidFill>
        <a:latin typeface="Futura Condensed" charset="0"/>
        <a:ea typeface="ヒラギノ角ゴ ProN W3" charset="0"/>
        <a:cs typeface="ヒラギノ角ゴ ProN W3" charset="0"/>
        <a:sym typeface="Futura Condensed" charset="0"/>
      </a:defRPr>
    </a:lvl1pPr>
    <a:lvl2pPr marL="457200" algn="ctr" rtl="0" fontAlgn="base">
      <a:spcBef>
        <a:spcPct val="0"/>
      </a:spcBef>
      <a:spcAft>
        <a:spcPct val="0"/>
      </a:spcAft>
      <a:defRPr sz="4600" kern="1200">
        <a:solidFill>
          <a:srgbClr val="2D4141"/>
        </a:solidFill>
        <a:latin typeface="Futura Condensed" charset="0"/>
        <a:ea typeface="ヒラギノ角ゴ ProN W3" charset="0"/>
        <a:cs typeface="ヒラギノ角ゴ ProN W3" charset="0"/>
        <a:sym typeface="Futura Condensed" charset="0"/>
      </a:defRPr>
    </a:lvl2pPr>
    <a:lvl3pPr marL="914400" algn="ctr" rtl="0" fontAlgn="base">
      <a:spcBef>
        <a:spcPct val="0"/>
      </a:spcBef>
      <a:spcAft>
        <a:spcPct val="0"/>
      </a:spcAft>
      <a:defRPr sz="4600" kern="1200">
        <a:solidFill>
          <a:srgbClr val="2D4141"/>
        </a:solidFill>
        <a:latin typeface="Futura Condensed" charset="0"/>
        <a:ea typeface="ヒラギノ角ゴ ProN W3" charset="0"/>
        <a:cs typeface="ヒラギノ角ゴ ProN W3" charset="0"/>
        <a:sym typeface="Futura Condensed" charset="0"/>
      </a:defRPr>
    </a:lvl3pPr>
    <a:lvl4pPr marL="1371600" algn="ctr" rtl="0" fontAlgn="base">
      <a:spcBef>
        <a:spcPct val="0"/>
      </a:spcBef>
      <a:spcAft>
        <a:spcPct val="0"/>
      </a:spcAft>
      <a:defRPr sz="4600" kern="1200">
        <a:solidFill>
          <a:srgbClr val="2D4141"/>
        </a:solidFill>
        <a:latin typeface="Futura Condensed" charset="0"/>
        <a:ea typeface="ヒラギノ角ゴ ProN W3" charset="0"/>
        <a:cs typeface="ヒラギノ角ゴ ProN W3" charset="0"/>
        <a:sym typeface="Futura Condensed" charset="0"/>
      </a:defRPr>
    </a:lvl4pPr>
    <a:lvl5pPr marL="1828800" algn="ctr" rtl="0" fontAlgn="base">
      <a:spcBef>
        <a:spcPct val="0"/>
      </a:spcBef>
      <a:spcAft>
        <a:spcPct val="0"/>
      </a:spcAft>
      <a:defRPr sz="4600" kern="1200">
        <a:solidFill>
          <a:srgbClr val="2D4141"/>
        </a:solidFill>
        <a:latin typeface="Futura Condensed" charset="0"/>
        <a:ea typeface="ヒラギノ角ゴ ProN W3" charset="0"/>
        <a:cs typeface="ヒラギノ角ゴ ProN W3" charset="0"/>
        <a:sym typeface="Futura Condensed" charset="0"/>
      </a:defRPr>
    </a:lvl5pPr>
    <a:lvl6pPr marL="2286000" algn="l" defTabSz="914400" rtl="0" eaLnBrk="1" latinLnBrk="0" hangingPunct="1">
      <a:defRPr sz="4600" kern="1200">
        <a:solidFill>
          <a:srgbClr val="2D4141"/>
        </a:solidFill>
        <a:latin typeface="Futura Condensed" charset="0"/>
        <a:ea typeface="ヒラギノ角ゴ ProN W3" charset="0"/>
        <a:cs typeface="ヒラギノ角ゴ ProN W3" charset="0"/>
        <a:sym typeface="Futura Condensed" charset="0"/>
      </a:defRPr>
    </a:lvl6pPr>
    <a:lvl7pPr marL="2743200" algn="l" defTabSz="914400" rtl="0" eaLnBrk="1" latinLnBrk="0" hangingPunct="1">
      <a:defRPr sz="4600" kern="1200">
        <a:solidFill>
          <a:srgbClr val="2D4141"/>
        </a:solidFill>
        <a:latin typeface="Futura Condensed" charset="0"/>
        <a:ea typeface="ヒラギノ角ゴ ProN W3" charset="0"/>
        <a:cs typeface="ヒラギノ角ゴ ProN W3" charset="0"/>
        <a:sym typeface="Futura Condensed" charset="0"/>
      </a:defRPr>
    </a:lvl7pPr>
    <a:lvl8pPr marL="3200400" algn="l" defTabSz="914400" rtl="0" eaLnBrk="1" latinLnBrk="0" hangingPunct="1">
      <a:defRPr sz="4600" kern="1200">
        <a:solidFill>
          <a:srgbClr val="2D4141"/>
        </a:solidFill>
        <a:latin typeface="Futura Condensed" charset="0"/>
        <a:ea typeface="ヒラギノ角ゴ ProN W3" charset="0"/>
        <a:cs typeface="ヒラギノ角ゴ ProN W3" charset="0"/>
        <a:sym typeface="Futura Condensed" charset="0"/>
      </a:defRPr>
    </a:lvl8pPr>
    <a:lvl9pPr marL="3657600" algn="l" defTabSz="914400" rtl="0" eaLnBrk="1" latinLnBrk="0" hangingPunct="1">
      <a:defRPr sz="4600" kern="1200">
        <a:solidFill>
          <a:srgbClr val="2D4141"/>
        </a:solidFill>
        <a:latin typeface="Futura Condensed" charset="0"/>
        <a:ea typeface="ヒラギノ角ゴ ProN W3" charset="0"/>
        <a:cs typeface="ヒラギノ角ゴ ProN W3" charset="0"/>
        <a:sym typeface="Futura Condense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34" y="-11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32978-C565-4B3D-9832-3FA237C0C660}" type="datetimeFigureOut">
              <a:rPr lang="en-ZA" smtClean="0"/>
              <a:t>2013/09/02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BCFAC-85B9-40BE-8B6E-119928B916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905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ea typeface="Futura Condensed" charset="0"/>
                <a:cs typeface="Futura Condensed" charset="0"/>
              </a:rPr>
              <a:t>Today you are going to design your own pair of shoes.  These shoes do all the normal things shoes do: walk, run, kick, jump and climb.  But these shoes do more than that.  These shoes are special.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BCFAC-85B9-40BE-8B6E-119928B91624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1538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5913">
              <a:buFontTx/>
              <a:buBlip>
                <a:blip r:embed="rId3"/>
              </a:buBlip>
            </a:pPr>
            <a:r>
              <a:rPr lang="en-US" dirty="0" smtClean="0"/>
              <a:t>Is your super power funny, or serious, or scary, or amazing?</a:t>
            </a:r>
          </a:p>
          <a:p>
            <a:pPr marL="1585913">
              <a:buFontTx/>
              <a:buBlip>
                <a:blip r:embed="rId3"/>
              </a:buBlip>
            </a:pPr>
            <a:r>
              <a:rPr lang="en-US" dirty="0" smtClean="0"/>
              <a:t>Would you tell people about your super shoes or keep them a secret?</a:t>
            </a:r>
          </a:p>
          <a:p>
            <a:pPr marL="1585913">
              <a:buFontTx/>
              <a:buBlip>
                <a:blip r:embed="rId3"/>
              </a:buBlip>
            </a:pPr>
            <a:r>
              <a:rPr lang="en-US" dirty="0" smtClean="0"/>
              <a:t>Would you wear your shoes all the time or just sometimes?</a:t>
            </a:r>
          </a:p>
          <a:p>
            <a:pPr marL="1585913">
              <a:buFontTx/>
              <a:buBlip>
                <a:blip r:embed="rId3"/>
              </a:buBlip>
            </a:pPr>
            <a:r>
              <a:rPr lang="en-US" dirty="0" smtClean="0"/>
              <a:t>What problems could you run into from having super shoes?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BCFAC-85B9-40BE-8B6E-119928B91624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031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32118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7988399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208927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1084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535327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9724217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03977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8337780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121693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7972738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528078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9394436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092200"/>
            <a:ext cx="2616200" cy="6007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092200"/>
            <a:ext cx="7696200" cy="6007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9066732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441602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5211843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1289273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669737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28859176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6035612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233015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344490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562633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942092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84562978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30733360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550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550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68095048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7613527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922800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209258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293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293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6203976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2948490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64855333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628767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73364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7278964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055062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6715643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31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31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944079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20699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" y="2781300"/>
            <a:ext cx="6413500" cy="622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6413500" cy="622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857599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569912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693217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45631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09267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2293602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390840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128410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7250" y="304800"/>
            <a:ext cx="3244850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" y="304800"/>
            <a:ext cx="9582150" cy="869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574733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9079448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522954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61965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" y="2781300"/>
            <a:ext cx="6413500" cy="622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6413500" cy="622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444067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8758931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017466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684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298320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906290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761894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394202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7250" y="304800"/>
            <a:ext cx="3244850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" y="304800"/>
            <a:ext cx="9582150" cy="869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749674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92091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576104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046661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" y="2781300"/>
            <a:ext cx="3340100" cy="622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781300"/>
            <a:ext cx="3340100" cy="622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769776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718754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40978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4876800"/>
            <a:ext cx="5156200" cy="222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4876800"/>
            <a:ext cx="5156200" cy="222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5509621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58531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51100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457814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576206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4275" y="304800"/>
            <a:ext cx="2930525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" y="304800"/>
            <a:ext cx="8639175" cy="869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40730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42273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1687789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84092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437318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155787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910726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0830016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2444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527330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404916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0019170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04800"/>
            <a:ext cx="2925762" cy="840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04800"/>
            <a:ext cx="8624888" cy="840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549853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6284714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4279148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175060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62953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781636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552789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713386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74203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20976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426233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123706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213696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901792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057146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934107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662965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" y="1092200"/>
            <a:ext cx="6413500" cy="756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092200"/>
            <a:ext cx="6413500" cy="756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0141784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405680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0023715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92199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52036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9003035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795105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7250" y="390525"/>
            <a:ext cx="3244850" cy="82708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" y="390525"/>
            <a:ext cx="9582150" cy="8270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9179962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7234704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44100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5835018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619033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6900" y="2781300"/>
            <a:ext cx="2578100" cy="622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77400" y="2781300"/>
            <a:ext cx="2578100" cy="622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841520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720852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97759226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77235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784279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86748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8800589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09125" y="304800"/>
            <a:ext cx="2746375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304800"/>
            <a:ext cx="8086725" cy="869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1709413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396333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75204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3499931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292445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" y="2781300"/>
            <a:ext cx="3340100" cy="622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781300"/>
            <a:ext cx="3340100" cy="622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4941178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827493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616379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25744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254640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973536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414030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4275" y="304800"/>
            <a:ext cx="2930525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" y="304800"/>
            <a:ext cx="8639175" cy="869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29766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1092200"/>
            <a:ext cx="104648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 Condense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4876800"/>
            <a:ext cx="1046480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 Condensed" charset="0"/>
              </a:rPr>
              <a:t>Click to edit Master text styles</a:t>
            </a:r>
          </a:p>
          <a:p>
            <a:pPr lvl="1"/>
            <a:r>
              <a:rPr lang="en-US" smtClean="0">
                <a:sym typeface="Futura Condensed" charset="0"/>
              </a:rPr>
              <a:t>Second level</a:t>
            </a:r>
          </a:p>
          <a:p>
            <a:pPr lvl="2"/>
            <a:r>
              <a:rPr lang="en-US" smtClean="0">
                <a:sym typeface="Futura Condensed" charset="0"/>
              </a:rPr>
              <a:t>Third level</a:t>
            </a:r>
          </a:p>
          <a:p>
            <a:pPr lvl="3"/>
            <a:r>
              <a:rPr lang="en-US" smtClean="0">
                <a:sym typeface="Futura Condensed" charset="0"/>
              </a:rPr>
              <a:t>Fourth level</a:t>
            </a:r>
          </a:p>
          <a:p>
            <a:pPr lvl="4"/>
            <a:r>
              <a:rPr lang="en-US" smtClean="0">
                <a:sym typeface="Futura Condense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000">
          <a:solidFill>
            <a:srgbClr val="FFFFFF"/>
          </a:solidFill>
          <a:latin typeface="+mj-lt"/>
          <a:ea typeface="+mj-ea"/>
          <a:cs typeface="+mj-cs"/>
          <a:sym typeface="Futura Condensed" charset="0"/>
        </a:defRPr>
      </a:lvl1pPr>
      <a:lvl2pPr algn="ctr" rtl="0" fontAlgn="base">
        <a:spcBef>
          <a:spcPct val="0"/>
        </a:spcBef>
        <a:spcAft>
          <a:spcPct val="0"/>
        </a:spcAft>
        <a:defRPr sz="11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2pPr>
      <a:lvl3pPr algn="ctr" rtl="0" fontAlgn="base">
        <a:spcBef>
          <a:spcPct val="0"/>
        </a:spcBef>
        <a:spcAft>
          <a:spcPct val="0"/>
        </a:spcAft>
        <a:defRPr sz="11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3pPr>
      <a:lvl4pPr algn="ctr" rtl="0" fontAlgn="base">
        <a:spcBef>
          <a:spcPct val="0"/>
        </a:spcBef>
        <a:spcAft>
          <a:spcPct val="0"/>
        </a:spcAft>
        <a:defRPr sz="11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4pPr>
      <a:lvl5pPr algn="ctr" rtl="0" fontAlgn="base">
        <a:spcBef>
          <a:spcPct val="0"/>
        </a:spcBef>
        <a:spcAft>
          <a:spcPct val="0"/>
        </a:spcAft>
        <a:defRPr sz="11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3098800"/>
            <a:ext cx="104648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 Condense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000">
          <a:solidFill>
            <a:srgbClr val="FFFFFF"/>
          </a:solidFill>
          <a:latin typeface="+mj-lt"/>
          <a:ea typeface="+mj-ea"/>
          <a:cs typeface="+mj-cs"/>
          <a:sym typeface="Futura Condensed" charset="0"/>
        </a:defRPr>
      </a:lvl1pPr>
      <a:lvl2pPr algn="ctr" rtl="0" fontAlgn="base">
        <a:spcBef>
          <a:spcPct val="0"/>
        </a:spcBef>
        <a:spcAft>
          <a:spcPct val="0"/>
        </a:spcAft>
        <a:defRPr sz="11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2pPr>
      <a:lvl3pPr algn="ctr" rtl="0" fontAlgn="base">
        <a:spcBef>
          <a:spcPct val="0"/>
        </a:spcBef>
        <a:spcAft>
          <a:spcPct val="0"/>
        </a:spcAft>
        <a:defRPr sz="11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3pPr>
      <a:lvl4pPr algn="ctr" rtl="0" fontAlgn="base">
        <a:spcBef>
          <a:spcPct val="0"/>
        </a:spcBef>
        <a:spcAft>
          <a:spcPct val="0"/>
        </a:spcAft>
        <a:defRPr sz="11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4pPr>
      <a:lvl5pPr algn="ctr" rtl="0" fontAlgn="base">
        <a:spcBef>
          <a:spcPct val="0"/>
        </a:spcBef>
        <a:spcAft>
          <a:spcPct val="0"/>
        </a:spcAft>
        <a:defRPr sz="11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6908800"/>
            <a:ext cx="10464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 Condense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000">
          <a:solidFill>
            <a:srgbClr val="FFFFFF"/>
          </a:solidFill>
          <a:latin typeface="+mj-lt"/>
          <a:ea typeface="+mj-ea"/>
          <a:cs typeface="+mj-cs"/>
          <a:sym typeface="Futura Condensed" charset="0"/>
        </a:defRPr>
      </a:lvl1pPr>
      <a:lvl2pPr algn="ctr" rtl="0" fontAlgn="base">
        <a:spcBef>
          <a:spcPct val="0"/>
        </a:spcBef>
        <a:spcAft>
          <a:spcPct val="0"/>
        </a:spcAft>
        <a:defRPr sz="11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2pPr>
      <a:lvl3pPr algn="ctr" rtl="0" fontAlgn="base">
        <a:spcBef>
          <a:spcPct val="0"/>
        </a:spcBef>
        <a:spcAft>
          <a:spcPct val="0"/>
        </a:spcAft>
        <a:defRPr sz="11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3pPr>
      <a:lvl4pPr algn="ctr" rtl="0" fontAlgn="base">
        <a:spcBef>
          <a:spcPct val="0"/>
        </a:spcBef>
        <a:spcAft>
          <a:spcPct val="0"/>
        </a:spcAft>
        <a:defRPr sz="11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4pPr>
      <a:lvl5pPr algn="ctr" rtl="0" fontAlgn="base">
        <a:spcBef>
          <a:spcPct val="0"/>
        </a:spcBef>
        <a:spcAft>
          <a:spcPct val="0"/>
        </a:spcAft>
        <a:defRPr sz="11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 Condensed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7900"/>
            <a:ext cx="58674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 Condensed" charset="0"/>
              </a:rPr>
              <a:t>Click to edit Master text styles</a:t>
            </a:r>
          </a:p>
          <a:p>
            <a:pPr lvl="1"/>
            <a:r>
              <a:rPr lang="en-US" smtClean="0">
                <a:sym typeface="Futura Condensed" charset="0"/>
              </a:rPr>
              <a:t>Second level</a:t>
            </a:r>
          </a:p>
          <a:p>
            <a:pPr lvl="2"/>
            <a:r>
              <a:rPr lang="en-US" smtClean="0">
                <a:sym typeface="Futura Condensed" charset="0"/>
              </a:rPr>
              <a:t>Third level</a:t>
            </a:r>
          </a:p>
          <a:p>
            <a:pPr lvl="3"/>
            <a:r>
              <a:rPr lang="en-US" smtClean="0">
                <a:sym typeface="Futura Condensed" charset="0"/>
              </a:rPr>
              <a:t>Fourth level</a:t>
            </a:r>
          </a:p>
          <a:p>
            <a:pPr lvl="4"/>
            <a:r>
              <a:rPr lang="en-US" smtClean="0">
                <a:sym typeface="Futura Condense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marL="433388" indent="-433388" algn="ctr" rtl="0" fontAlgn="base">
        <a:spcBef>
          <a:spcPct val="0"/>
        </a:spcBef>
        <a:spcAft>
          <a:spcPct val="0"/>
        </a:spcAft>
        <a:defRPr sz="8000">
          <a:solidFill>
            <a:srgbClr val="FFFBF2"/>
          </a:solidFill>
          <a:latin typeface="+mj-lt"/>
          <a:ea typeface="+mj-ea"/>
          <a:cs typeface="+mj-cs"/>
          <a:sym typeface="Futura Condensed" charset="0"/>
        </a:defRPr>
      </a:lvl1pPr>
      <a:lvl2pPr marL="433388" indent="-433388" algn="ctr" rtl="0" fontAlgn="base">
        <a:spcBef>
          <a:spcPct val="0"/>
        </a:spcBef>
        <a:spcAft>
          <a:spcPct val="0"/>
        </a:spcAft>
        <a:defRPr sz="8000">
          <a:solidFill>
            <a:srgbClr val="FFFBF2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2pPr>
      <a:lvl3pPr marL="433388" indent="-433388" algn="ctr" rtl="0" fontAlgn="base">
        <a:spcBef>
          <a:spcPct val="0"/>
        </a:spcBef>
        <a:spcAft>
          <a:spcPct val="0"/>
        </a:spcAft>
        <a:defRPr sz="8000">
          <a:solidFill>
            <a:srgbClr val="FFFBF2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3pPr>
      <a:lvl4pPr marL="433388" indent="-433388" algn="ctr" rtl="0" fontAlgn="base">
        <a:spcBef>
          <a:spcPct val="0"/>
        </a:spcBef>
        <a:spcAft>
          <a:spcPct val="0"/>
        </a:spcAft>
        <a:defRPr sz="8000">
          <a:solidFill>
            <a:srgbClr val="FFFBF2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4pPr>
      <a:lvl5pPr marL="433388" indent="-433388" algn="ctr" rtl="0" fontAlgn="base">
        <a:spcBef>
          <a:spcPct val="0"/>
        </a:spcBef>
        <a:spcAft>
          <a:spcPct val="0"/>
        </a:spcAft>
        <a:defRPr sz="8000">
          <a:solidFill>
            <a:srgbClr val="FFFBF2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5pPr>
      <a:lvl6pPr marL="890588" indent="-433388" algn="ctr" rtl="0" fontAlgn="base">
        <a:spcBef>
          <a:spcPct val="0"/>
        </a:spcBef>
        <a:spcAft>
          <a:spcPct val="0"/>
        </a:spcAft>
        <a:defRPr sz="8000">
          <a:solidFill>
            <a:srgbClr val="FFFBF2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6pPr>
      <a:lvl7pPr marL="1347788" indent="-433388" algn="ctr" rtl="0" fontAlgn="base">
        <a:spcBef>
          <a:spcPct val="0"/>
        </a:spcBef>
        <a:spcAft>
          <a:spcPct val="0"/>
        </a:spcAft>
        <a:defRPr sz="8000">
          <a:solidFill>
            <a:srgbClr val="FFFBF2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7pPr>
      <a:lvl8pPr marL="1804988" indent="-433388" algn="ctr" rtl="0" fontAlgn="base">
        <a:spcBef>
          <a:spcPct val="0"/>
        </a:spcBef>
        <a:spcAft>
          <a:spcPct val="0"/>
        </a:spcAft>
        <a:defRPr sz="8000">
          <a:solidFill>
            <a:srgbClr val="FFFBF2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8pPr>
      <a:lvl9pPr marL="2262188" indent="-433388" algn="ctr" rtl="0" fontAlgn="base">
        <a:spcBef>
          <a:spcPct val="0"/>
        </a:spcBef>
        <a:spcAft>
          <a:spcPct val="0"/>
        </a:spcAft>
        <a:defRPr sz="8000">
          <a:solidFill>
            <a:srgbClr val="FFFBF2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304800"/>
            <a:ext cx="10464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 Condense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" y="2781300"/>
            <a:ext cx="12979400" cy="62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 Condensed" charset="0"/>
              </a:rPr>
              <a:t>Click to edit Master text styles</a:t>
            </a:r>
          </a:p>
          <a:p>
            <a:pPr lvl="1"/>
            <a:r>
              <a:rPr lang="en-US" smtClean="0">
                <a:sym typeface="Futura Condensed" charset="0"/>
              </a:rPr>
              <a:t>Second level</a:t>
            </a:r>
          </a:p>
          <a:p>
            <a:pPr lvl="2"/>
            <a:r>
              <a:rPr lang="en-US" smtClean="0">
                <a:sym typeface="Futura Condensed" charset="0"/>
              </a:rPr>
              <a:t>Third level</a:t>
            </a:r>
          </a:p>
          <a:p>
            <a:pPr lvl="3"/>
            <a:r>
              <a:rPr lang="en-US" smtClean="0">
                <a:sym typeface="Futura Condensed" charset="0"/>
              </a:rPr>
              <a:t>Fourth level</a:t>
            </a:r>
          </a:p>
          <a:p>
            <a:pPr lvl="4"/>
            <a:r>
              <a:rPr lang="en-US" smtClean="0">
                <a:sym typeface="Futura Condense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+mj-lt"/>
          <a:ea typeface="+mj-ea"/>
          <a:cs typeface="+mj-cs"/>
          <a:sym typeface="Futura Condensed" charset="0"/>
        </a:defRPr>
      </a:lvl1pPr>
      <a:lvl2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2pPr>
      <a:lvl3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3pPr>
      <a:lvl4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4pPr>
      <a:lvl5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5pPr>
      <a:lvl6pPr marL="7620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6pPr>
      <a:lvl7pPr marL="12192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7pPr>
      <a:lvl8pPr marL="16764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8pPr>
      <a:lvl9pPr marL="21336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9pPr>
    </p:titleStyle>
    <p:bodyStyle>
      <a:lvl1pPr marL="1535113" indent="-1535113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1pPr>
      <a:lvl2pPr marL="21812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2pPr>
      <a:lvl3pPr marL="28797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3pPr>
      <a:lvl4pPr marL="35655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4pPr>
      <a:lvl5pPr marL="42513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5pPr>
      <a:lvl6pPr marL="47085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6pPr>
      <a:lvl7pPr marL="51657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7pPr>
      <a:lvl8pPr marL="56229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8pPr>
      <a:lvl9pPr marL="60801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304800"/>
            <a:ext cx="10464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 Condense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" y="2781300"/>
            <a:ext cx="12979400" cy="62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 Condensed" charset="0"/>
              </a:rPr>
              <a:t>Click to edit Master text styles</a:t>
            </a:r>
          </a:p>
          <a:p>
            <a:pPr lvl="1"/>
            <a:r>
              <a:rPr lang="en-US" smtClean="0">
                <a:sym typeface="Futura Condensed" charset="0"/>
              </a:rPr>
              <a:t>Second level</a:t>
            </a:r>
          </a:p>
          <a:p>
            <a:pPr lvl="2"/>
            <a:r>
              <a:rPr lang="en-US" smtClean="0">
                <a:sym typeface="Futura Condensed" charset="0"/>
              </a:rPr>
              <a:t>Third level</a:t>
            </a:r>
          </a:p>
          <a:p>
            <a:pPr lvl="3"/>
            <a:r>
              <a:rPr lang="en-US" smtClean="0">
                <a:sym typeface="Futura Condensed" charset="0"/>
              </a:rPr>
              <a:t>Fourth level</a:t>
            </a:r>
          </a:p>
          <a:p>
            <a:pPr lvl="4"/>
            <a:r>
              <a:rPr lang="en-US" smtClean="0">
                <a:sym typeface="Futura Condense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txStyles>
    <p:titleStyle>
      <a:lvl1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+mj-lt"/>
          <a:ea typeface="+mj-ea"/>
          <a:cs typeface="+mj-cs"/>
          <a:sym typeface="Futura Condensed" charset="0"/>
        </a:defRPr>
      </a:lvl1pPr>
      <a:lvl2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2pPr>
      <a:lvl3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3pPr>
      <a:lvl4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4pPr>
      <a:lvl5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5pPr>
      <a:lvl6pPr marL="7620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6pPr>
      <a:lvl7pPr marL="12192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7pPr>
      <a:lvl8pPr marL="16764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8pPr>
      <a:lvl9pPr marL="21336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9pPr>
    </p:titleStyle>
    <p:bodyStyle>
      <a:lvl1pPr marL="1535113" indent="-1535113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1pPr>
      <a:lvl2pPr marL="21812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2pPr>
      <a:lvl3pPr marL="28797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3pPr>
      <a:lvl4pPr marL="35655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4pPr>
      <a:lvl5pPr marL="42513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5pPr>
      <a:lvl6pPr marL="47085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6pPr>
      <a:lvl7pPr marL="51657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7pPr>
      <a:lvl8pPr marL="56229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8pPr>
      <a:lvl9pPr marL="60801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304800"/>
            <a:ext cx="10464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 Condensed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" y="2781300"/>
            <a:ext cx="6832600" cy="62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 Condensed" charset="0"/>
              </a:rPr>
              <a:t>Click to edit Master text styles</a:t>
            </a:r>
          </a:p>
          <a:p>
            <a:pPr lvl="1"/>
            <a:r>
              <a:rPr lang="en-US" smtClean="0">
                <a:sym typeface="Futura Condensed" charset="0"/>
              </a:rPr>
              <a:t>Second level</a:t>
            </a:r>
          </a:p>
          <a:p>
            <a:pPr lvl="2"/>
            <a:r>
              <a:rPr lang="en-US" smtClean="0">
                <a:sym typeface="Futura Condensed" charset="0"/>
              </a:rPr>
              <a:t>Third level</a:t>
            </a:r>
          </a:p>
          <a:p>
            <a:pPr lvl="3"/>
            <a:r>
              <a:rPr lang="en-US" smtClean="0">
                <a:sym typeface="Futura Condensed" charset="0"/>
              </a:rPr>
              <a:t>Fourth level</a:t>
            </a:r>
          </a:p>
          <a:p>
            <a:pPr lvl="4"/>
            <a:r>
              <a:rPr lang="en-US" smtClean="0">
                <a:sym typeface="Futura Condense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/>
  <p:txStyles>
    <p:titleStyle>
      <a:lvl1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+mj-lt"/>
          <a:ea typeface="+mj-ea"/>
          <a:cs typeface="+mj-cs"/>
          <a:sym typeface="Futura Condensed" charset="0"/>
        </a:defRPr>
      </a:lvl1pPr>
      <a:lvl2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2pPr>
      <a:lvl3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3pPr>
      <a:lvl4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4pPr>
      <a:lvl5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5pPr>
      <a:lvl6pPr marL="7620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6pPr>
      <a:lvl7pPr marL="12192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7pPr>
      <a:lvl8pPr marL="16764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8pPr>
      <a:lvl9pPr marL="21336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9pPr>
    </p:titleStyle>
    <p:bodyStyle>
      <a:lvl1pPr marL="1535113" indent="-1535113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1pPr>
      <a:lvl2pPr marL="21812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2pPr>
      <a:lvl3pPr marL="28797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3pPr>
      <a:lvl4pPr marL="35655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4pPr>
      <a:lvl5pPr marL="42513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5pPr>
      <a:lvl6pPr marL="47085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6pPr>
      <a:lvl7pPr marL="51657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7pPr>
      <a:lvl8pPr marL="56229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8pPr>
      <a:lvl9pPr marL="60801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304800"/>
            <a:ext cx="10464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 Condense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txStyles>
    <p:titleStyle>
      <a:lvl1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+mj-lt"/>
          <a:ea typeface="+mj-ea"/>
          <a:cs typeface="+mj-cs"/>
          <a:sym typeface="Futura Condensed" charset="0"/>
        </a:defRPr>
      </a:lvl1pPr>
      <a:lvl2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2pPr>
      <a:lvl3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3pPr>
      <a:lvl4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4pPr>
      <a:lvl5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5pPr>
      <a:lvl6pPr marL="7620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6pPr>
      <a:lvl7pPr marL="12192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7pPr>
      <a:lvl8pPr marL="16764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8pPr>
      <a:lvl9pPr marL="21336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9pPr>
    </p:titleStyle>
    <p:bodyStyle>
      <a:lvl1pPr marL="1585913" indent="-1535113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1pPr>
      <a:lvl2pPr marL="22320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2pPr>
      <a:lvl3pPr marL="29305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3pPr>
      <a:lvl4pPr marL="36163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4pPr>
      <a:lvl5pPr marL="43021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5pPr>
      <a:lvl6pPr marL="47593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6pPr>
      <a:lvl7pPr marL="52165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7pPr>
      <a:lvl8pPr marL="56737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8pPr>
      <a:lvl9pPr marL="61309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txStyles>
    <p:titleStyle>
      <a:lvl1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+mj-lt"/>
          <a:ea typeface="+mj-ea"/>
          <a:cs typeface="+mj-cs"/>
          <a:sym typeface="Futura Condensed" charset="0"/>
        </a:defRPr>
      </a:lvl1pPr>
      <a:lvl2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2pPr>
      <a:lvl3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3pPr>
      <a:lvl4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4pPr>
      <a:lvl5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5pPr>
      <a:lvl6pPr marL="7620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6pPr>
      <a:lvl7pPr marL="12192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7pPr>
      <a:lvl8pPr marL="16764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8pPr>
      <a:lvl9pPr marL="21336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9pPr>
    </p:titleStyle>
    <p:bodyStyle>
      <a:lvl1pPr marL="1585913" indent="-1535113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1pPr>
      <a:lvl2pPr marL="22320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2pPr>
      <a:lvl3pPr marL="29305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3pPr>
      <a:lvl4pPr marL="36163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4pPr>
      <a:lvl5pPr marL="43021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5pPr>
      <a:lvl6pPr marL="47593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6pPr>
      <a:lvl7pPr marL="52165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7pPr>
      <a:lvl8pPr marL="56737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8pPr>
      <a:lvl9pPr marL="61309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" y="1092200"/>
            <a:ext cx="12979400" cy="756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 Condensed" charset="0"/>
              </a:rPr>
              <a:t>Click to edit Master text styles</a:t>
            </a:r>
          </a:p>
          <a:p>
            <a:pPr lvl="1"/>
            <a:r>
              <a:rPr lang="en-US" smtClean="0">
                <a:sym typeface="Futura Condensed" charset="0"/>
              </a:rPr>
              <a:t>Second level</a:t>
            </a:r>
          </a:p>
          <a:p>
            <a:pPr lvl="2"/>
            <a:r>
              <a:rPr lang="en-US" smtClean="0">
                <a:sym typeface="Futura Condensed" charset="0"/>
              </a:rPr>
              <a:t>Third level</a:t>
            </a:r>
          </a:p>
          <a:p>
            <a:pPr lvl="3"/>
            <a:r>
              <a:rPr lang="en-US" smtClean="0">
                <a:sym typeface="Futura Condensed" charset="0"/>
              </a:rPr>
              <a:t>Fourth level</a:t>
            </a:r>
          </a:p>
          <a:p>
            <a:pPr lvl="4"/>
            <a:r>
              <a:rPr lang="en-US" smtClean="0">
                <a:sym typeface="Futura Condense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/>
  <p:txStyles>
    <p:titleStyle>
      <a:lvl1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+mj-lt"/>
          <a:ea typeface="+mj-ea"/>
          <a:cs typeface="+mj-cs"/>
          <a:sym typeface="Futura Condensed" charset="0"/>
        </a:defRPr>
      </a:lvl1pPr>
      <a:lvl2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2pPr>
      <a:lvl3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3pPr>
      <a:lvl4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4pPr>
      <a:lvl5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5pPr>
      <a:lvl6pPr marL="7620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6pPr>
      <a:lvl7pPr marL="12192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7pPr>
      <a:lvl8pPr marL="16764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8pPr>
      <a:lvl9pPr marL="21336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9pPr>
    </p:titleStyle>
    <p:bodyStyle>
      <a:lvl1pPr marL="1535113" indent="-1535113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1pPr>
      <a:lvl2pPr marL="21812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2pPr>
      <a:lvl3pPr marL="28797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3pPr>
      <a:lvl4pPr marL="35655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4pPr>
      <a:lvl5pPr marL="42513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5pPr>
      <a:lvl6pPr marL="47085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6pPr>
      <a:lvl7pPr marL="51657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7pPr>
      <a:lvl8pPr marL="56229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8pPr>
      <a:lvl9pPr marL="60801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304800"/>
            <a:ext cx="10464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 Condensed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946900" y="2781300"/>
            <a:ext cx="5308600" cy="62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 Condensed" charset="0"/>
              </a:rPr>
              <a:t>Click to edit Master text styles</a:t>
            </a:r>
          </a:p>
          <a:p>
            <a:pPr lvl="1"/>
            <a:r>
              <a:rPr lang="en-US" smtClean="0">
                <a:sym typeface="Futura Condensed" charset="0"/>
              </a:rPr>
              <a:t>Second level</a:t>
            </a:r>
          </a:p>
          <a:p>
            <a:pPr lvl="2"/>
            <a:r>
              <a:rPr lang="en-US" smtClean="0">
                <a:sym typeface="Futura Condensed" charset="0"/>
              </a:rPr>
              <a:t>Third level</a:t>
            </a:r>
          </a:p>
          <a:p>
            <a:pPr lvl="3"/>
            <a:r>
              <a:rPr lang="en-US" smtClean="0">
                <a:sym typeface="Futura Condensed" charset="0"/>
              </a:rPr>
              <a:t>Fourth level</a:t>
            </a:r>
          </a:p>
          <a:p>
            <a:pPr lvl="4"/>
            <a:r>
              <a:rPr lang="en-US" smtClean="0">
                <a:sym typeface="Futura Condense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/>
  <p:txStyles>
    <p:titleStyle>
      <a:lvl1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+mj-lt"/>
          <a:ea typeface="+mj-ea"/>
          <a:cs typeface="+mj-cs"/>
          <a:sym typeface="Futura Condensed" charset="0"/>
        </a:defRPr>
      </a:lvl1pPr>
      <a:lvl2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2pPr>
      <a:lvl3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3pPr>
      <a:lvl4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4pPr>
      <a:lvl5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5pPr>
      <a:lvl6pPr marL="7620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6pPr>
      <a:lvl7pPr marL="12192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7pPr>
      <a:lvl8pPr marL="16764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8pPr>
      <a:lvl9pPr marL="21336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9pPr>
    </p:titleStyle>
    <p:bodyStyle>
      <a:lvl1pPr marL="1560513" indent="-1535113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1pPr>
      <a:lvl2pPr marL="2005013" indent="-1535113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2pPr>
      <a:lvl3pPr marL="2462213" indent="-1535113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3pPr>
      <a:lvl4pPr marL="2919413" indent="-1535113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4pPr>
      <a:lvl5pPr marL="3389313" indent="-1535113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5pPr>
      <a:lvl6pPr marL="3846513" indent="-1535113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6pPr>
      <a:lvl7pPr marL="4303713" indent="-1535113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7pPr>
      <a:lvl8pPr marL="4760913" indent="-1535113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8pPr>
      <a:lvl9pPr marL="5218113" indent="-1535113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304800"/>
            <a:ext cx="10464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 Condensed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" y="2781300"/>
            <a:ext cx="6832600" cy="62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 Condensed" charset="0"/>
              </a:rPr>
              <a:t>Click to edit Master text styles</a:t>
            </a:r>
          </a:p>
          <a:p>
            <a:pPr lvl="1"/>
            <a:r>
              <a:rPr lang="en-US" smtClean="0">
                <a:sym typeface="Futura Condensed" charset="0"/>
              </a:rPr>
              <a:t>Second level</a:t>
            </a:r>
          </a:p>
          <a:p>
            <a:pPr lvl="2"/>
            <a:r>
              <a:rPr lang="en-US" smtClean="0">
                <a:sym typeface="Futura Condensed" charset="0"/>
              </a:rPr>
              <a:t>Third level</a:t>
            </a:r>
          </a:p>
          <a:p>
            <a:pPr lvl="3"/>
            <a:r>
              <a:rPr lang="en-US" smtClean="0">
                <a:sym typeface="Futura Condensed" charset="0"/>
              </a:rPr>
              <a:t>Fourth level</a:t>
            </a:r>
          </a:p>
          <a:p>
            <a:pPr lvl="4"/>
            <a:r>
              <a:rPr lang="en-US" smtClean="0">
                <a:sym typeface="Futura Condense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txStyles>
    <p:titleStyle>
      <a:lvl1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+mj-lt"/>
          <a:ea typeface="+mj-ea"/>
          <a:cs typeface="+mj-cs"/>
          <a:sym typeface="Futura Condensed" charset="0"/>
        </a:defRPr>
      </a:lvl1pPr>
      <a:lvl2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2pPr>
      <a:lvl3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3pPr>
      <a:lvl4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4pPr>
      <a:lvl5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5pPr>
      <a:lvl6pPr marL="7620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6pPr>
      <a:lvl7pPr marL="12192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7pPr>
      <a:lvl8pPr marL="16764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8pPr>
      <a:lvl9pPr marL="21336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9pPr>
    </p:titleStyle>
    <p:bodyStyle>
      <a:lvl1pPr marL="1535113" indent="-1535113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1pPr>
      <a:lvl2pPr marL="21812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2pPr>
      <a:lvl3pPr marL="28797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3pPr>
      <a:lvl4pPr marL="35655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4pPr>
      <a:lvl5pPr marL="42513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5pPr>
      <a:lvl6pPr marL="47085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6pPr>
      <a:lvl7pPr marL="51657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7pPr>
      <a:lvl8pPr marL="56229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8pPr>
      <a:lvl9pPr marL="6080125" indent="-949325" algn="l" rtl="0" fontAlgn="base">
        <a:spcBef>
          <a:spcPts val="2800"/>
        </a:spcBef>
        <a:spcAft>
          <a:spcPct val="0"/>
        </a:spcAft>
        <a:buSzPct val="155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>
          <a:xfrm>
            <a:off x="1317824" y="988368"/>
            <a:ext cx="10464800" cy="7355408"/>
          </a:xfrm>
          <a:ln/>
        </p:spPr>
        <p:txBody>
          <a:bodyPr/>
          <a:lstStyle/>
          <a:p>
            <a:r>
              <a:rPr lang="en-US" sz="15800" dirty="0" err="1" smtClean="0"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MostlyMono" pitchFamily="2" charset="0"/>
              </a:rPr>
              <a:t>Beste</a:t>
            </a:r>
            <a:r>
              <a:rPr lang="en-US" sz="15800" dirty="0" smtClean="0"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MostlyMono" pitchFamily="2" charset="0"/>
              </a:rPr>
              <a:t> </a:t>
            </a:r>
            <a:r>
              <a:rPr lang="en-US" sz="15800" dirty="0" err="1" smtClean="0"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MostlyMono" pitchFamily="2" charset="0"/>
              </a:rPr>
              <a:t>Skoene</a:t>
            </a:r>
            <a:r>
              <a:rPr lang="en-US" sz="15800" dirty="0" smtClean="0"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MostlyMono" pitchFamily="2" charset="0"/>
              </a:rPr>
              <a:t> </a:t>
            </a:r>
            <a:r>
              <a:rPr lang="en-US" sz="15800" dirty="0" err="1" smtClean="0"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MostlyMono" pitchFamily="2" charset="0"/>
              </a:rPr>
              <a:t>Ooit</a:t>
            </a:r>
            <a:endParaRPr lang="en-US" sz="15800" dirty="0">
              <a:effectLst>
                <a:glow rad="101600">
                  <a:schemeClr val="tx2">
                    <a:alpha val="60000"/>
                  </a:schemeClr>
                </a:glow>
              </a:effectLst>
              <a:latin typeface="MostlyMono" pitchFamily="2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title"/>
          </p:nvPr>
        </p:nvSpPr>
        <p:spPr>
          <a:xfrm>
            <a:off x="525736" y="124272"/>
            <a:ext cx="12479064" cy="1917700"/>
          </a:xfrm>
          <a:ln/>
        </p:spPr>
        <p:txBody>
          <a:bodyPr/>
          <a:lstStyle/>
          <a:p>
            <a:r>
              <a:rPr lang="en-US" sz="6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</a:rPr>
              <a:t>Dink </a:t>
            </a:r>
            <a:r>
              <a:rPr lang="en-US" sz="64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</a:rPr>
              <a:t>aan</a:t>
            </a:r>
            <a:r>
              <a:rPr lang="en-US" sz="6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</a:rPr>
              <a:t> die </a:t>
            </a:r>
            <a:r>
              <a:rPr lang="en-US" sz="64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</a:rPr>
              <a:t>volgende</a:t>
            </a:r>
            <a:r>
              <a:rPr lang="en-US" sz="6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</a:rPr>
              <a:t> </a:t>
            </a:r>
            <a:r>
              <a:rPr lang="en-US" sz="64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</a:rPr>
              <a:t>vrae</a:t>
            </a:r>
            <a:r>
              <a:rPr lang="en-US" sz="6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</a:rPr>
              <a:t> </a:t>
            </a:r>
            <a:r>
              <a:rPr lang="en-US" sz="64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</a:rPr>
              <a:t>terwyl</a:t>
            </a:r>
            <a:r>
              <a:rPr lang="en-US" sz="6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</a:rPr>
              <a:t> </a:t>
            </a:r>
            <a:r>
              <a:rPr lang="en-US" sz="64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</a:rPr>
              <a:t>jy</a:t>
            </a:r>
            <a:r>
              <a:rPr lang="en-US" sz="6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</a:rPr>
              <a:t> </a:t>
            </a:r>
            <a:r>
              <a:rPr lang="en-US" sz="64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</a:rPr>
              <a:t>skryf</a:t>
            </a:r>
            <a:r>
              <a:rPr lang="en-US" sz="6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</a:rPr>
              <a:t>.</a:t>
            </a:r>
            <a:endParaRPr lang="en-US" sz="640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101600">
                  <a:schemeClr val="tx2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irplanes in the Night Sky" pitchFamily="2" charset="0"/>
              <a:ea typeface="Airplanes in the Night Sky" pitchFamily="2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>
            <p:ph type="body" idx="1"/>
          </p:nvPr>
        </p:nvSpPr>
        <p:spPr>
          <a:xfrm>
            <a:off x="0" y="2356520"/>
            <a:ext cx="12979400" cy="6223000"/>
          </a:xfrm>
          <a:ln/>
        </p:spPr>
        <p:txBody>
          <a:bodyPr/>
          <a:lstStyle/>
          <a:p>
            <a:pPr marL="1585913">
              <a:buFontTx/>
              <a:buBlip>
                <a:blip r:embed="rId3"/>
              </a:buBlip>
            </a:pPr>
            <a:r>
              <a:rPr lang="en-US" dirty="0" smtClean="0"/>
              <a:t>Is </a:t>
            </a:r>
            <a:r>
              <a:rPr lang="en-US" dirty="0" err="1" smtClean="0"/>
              <a:t>jou</a:t>
            </a:r>
            <a:r>
              <a:rPr lang="en-US" dirty="0" smtClean="0"/>
              <a:t> </a:t>
            </a:r>
            <a:r>
              <a:rPr lang="en-US" dirty="0" err="1" smtClean="0"/>
              <a:t>superkrag</a:t>
            </a:r>
            <a:r>
              <a:rPr lang="en-US" dirty="0" smtClean="0"/>
              <a:t> </a:t>
            </a:r>
            <a:r>
              <a:rPr lang="en-US" dirty="0" err="1" smtClean="0"/>
              <a:t>snaaks</a:t>
            </a:r>
            <a:r>
              <a:rPr lang="en-US" dirty="0" smtClean="0"/>
              <a:t>, </a:t>
            </a:r>
            <a:r>
              <a:rPr lang="en-US" dirty="0" err="1" smtClean="0"/>
              <a:t>ernstig</a:t>
            </a:r>
            <a:r>
              <a:rPr lang="en-US" dirty="0" smtClean="0"/>
              <a:t>, </a:t>
            </a:r>
            <a:r>
              <a:rPr lang="en-US" dirty="0" err="1" smtClean="0"/>
              <a:t>vreesaanjaend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 err="1" smtClean="0"/>
              <a:t>fantasties</a:t>
            </a:r>
            <a:r>
              <a:rPr lang="en-US" dirty="0" smtClean="0"/>
              <a:t>?</a:t>
            </a:r>
            <a:endParaRPr lang="en-US" dirty="0"/>
          </a:p>
          <a:p>
            <a:pPr marL="1585913">
              <a:buFontTx/>
              <a:buBlip>
                <a:blip r:embed="rId3"/>
              </a:buBlip>
            </a:pPr>
            <a:r>
              <a:rPr lang="en-US" dirty="0" smtClean="0"/>
              <a:t>Sal </a:t>
            </a:r>
            <a:r>
              <a:rPr lang="en-US" dirty="0" err="1" smtClean="0"/>
              <a:t>jy</a:t>
            </a:r>
            <a:r>
              <a:rPr lang="en-US" dirty="0" smtClean="0"/>
              <a:t> </a:t>
            </a:r>
            <a:r>
              <a:rPr lang="en-US" dirty="0" err="1" smtClean="0"/>
              <a:t>vir</a:t>
            </a:r>
            <a:r>
              <a:rPr lang="en-US" dirty="0" smtClean="0"/>
              <a:t> </a:t>
            </a:r>
            <a:r>
              <a:rPr lang="en-US" dirty="0" err="1" smtClean="0"/>
              <a:t>mense</a:t>
            </a:r>
            <a:r>
              <a:rPr lang="en-US" dirty="0" smtClean="0"/>
              <a:t> van </a:t>
            </a:r>
            <a:r>
              <a:rPr lang="en-US" dirty="0" err="1" smtClean="0"/>
              <a:t>jou</a:t>
            </a:r>
            <a:r>
              <a:rPr lang="en-US" dirty="0" smtClean="0"/>
              <a:t> </a:t>
            </a:r>
            <a:r>
              <a:rPr lang="en-US" dirty="0" err="1" smtClean="0"/>
              <a:t>skoene</a:t>
            </a:r>
            <a:r>
              <a:rPr lang="en-US" dirty="0" smtClean="0"/>
              <a:t> </a:t>
            </a:r>
            <a:r>
              <a:rPr lang="en-US" dirty="0" err="1" smtClean="0"/>
              <a:t>vertel</a:t>
            </a:r>
            <a:r>
              <a:rPr lang="en-US" dirty="0" smtClean="0"/>
              <a:t>?</a:t>
            </a:r>
            <a:endParaRPr lang="en-US" dirty="0"/>
          </a:p>
          <a:p>
            <a:pPr marL="1585913">
              <a:buFontTx/>
              <a:buBlip>
                <a:blip r:embed="rId3"/>
              </a:buBlip>
            </a:pPr>
            <a:r>
              <a:rPr lang="en-US" dirty="0" smtClean="0"/>
              <a:t>Sal </a:t>
            </a:r>
            <a:r>
              <a:rPr lang="en-US" dirty="0" err="1" smtClean="0"/>
              <a:t>jy</a:t>
            </a:r>
            <a:r>
              <a:rPr lang="en-US" dirty="0" smtClean="0"/>
              <a:t> </a:t>
            </a:r>
            <a:r>
              <a:rPr lang="en-US" dirty="0" err="1" smtClean="0"/>
              <a:t>altyd</a:t>
            </a:r>
            <a:r>
              <a:rPr lang="en-US" dirty="0" smtClean="0"/>
              <a:t> </a:t>
            </a:r>
            <a:r>
              <a:rPr lang="en-US" dirty="0" err="1" smtClean="0"/>
              <a:t>jou</a:t>
            </a:r>
            <a:r>
              <a:rPr lang="en-US" dirty="0" smtClean="0"/>
              <a:t> </a:t>
            </a:r>
            <a:r>
              <a:rPr lang="en-US" dirty="0" err="1" smtClean="0"/>
              <a:t>skoene</a:t>
            </a:r>
            <a:r>
              <a:rPr lang="en-US" dirty="0" smtClean="0"/>
              <a:t> </a:t>
            </a:r>
            <a:r>
              <a:rPr lang="en-US" dirty="0" err="1" smtClean="0"/>
              <a:t>dra</a:t>
            </a:r>
            <a:r>
              <a:rPr lang="en-US" dirty="0" smtClean="0"/>
              <a:t> of net </a:t>
            </a:r>
            <a:r>
              <a:rPr lang="en-US" dirty="0" err="1" smtClean="0"/>
              <a:t>somtyds</a:t>
            </a:r>
            <a:r>
              <a:rPr lang="en-US" dirty="0" smtClean="0"/>
              <a:t>?</a:t>
            </a:r>
            <a:endParaRPr lang="en-US" dirty="0"/>
          </a:p>
          <a:p>
            <a:pPr marL="1585913">
              <a:buFontTx/>
              <a:buBlip>
                <a:blip r:embed="rId3"/>
              </a:buBlip>
            </a:pPr>
            <a:r>
              <a:rPr lang="en-US" dirty="0" err="1" smtClean="0"/>
              <a:t>Watter</a:t>
            </a:r>
            <a:r>
              <a:rPr lang="en-US" dirty="0" smtClean="0"/>
              <a:t> </a:t>
            </a:r>
            <a:r>
              <a:rPr lang="en-US" dirty="0" err="1" smtClean="0"/>
              <a:t>probleme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jy</a:t>
            </a:r>
            <a:r>
              <a:rPr lang="en-US" dirty="0" smtClean="0"/>
              <a:t> </a:t>
            </a:r>
            <a:r>
              <a:rPr lang="en-US" dirty="0" err="1" smtClean="0"/>
              <a:t>teëkom</a:t>
            </a:r>
            <a:r>
              <a:rPr lang="en-US" dirty="0" smtClean="0"/>
              <a:t> met die </a:t>
            </a:r>
            <a:r>
              <a:rPr lang="en-US" dirty="0" err="1" smtClean="0"/>
              <a:t>gebruik</a:t>
            </a:r>
            <a:r>
              <a:rPr lang="en-US" dirty="0" smtClean="0"/>
              <a:t> van </a:t>
            </a:r>
            <a:r>
              <a:rPr lang="en-US" dirty="0" err="1" smtClean="0"/>
              <a:t>jou</a:t>
            </a:r>
            <a:r>
              <a:rPr lang="en-US" dirty="0" smtClean="0"/>
              <a:t> </a:t>
            </a:r>
            <a:r>
              <a:rPr lang="en-US" dirty="0" err="1" smtClean="0"/>
              <a:t>skoene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11202" y="8333184"/>
            <a:ext cx="130048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600" dirty="0" err="1" smtClean="0">
                <a:solidFill>
                  <a:schemeClr val="tx1"/>
                </a:solidFill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Skryf</a:t>
            </a:r>
            <a:r>
              <a:rPr lang="en-US" sz="6600" dirty="0" smtClean="0">
                <a:solidFill>
                  <a:schemeClr val="tx1"/>
                </a:solidFill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 is </a:t>
            </a:r>
            <a:r>
              <a:rPr lang="en-US" sz="6600" dirty="0" err="1" smtClean="0">
                <a:solidFill>
                  <a:schemeClr val="tx1"/>
                </a:solidFill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lekker</a:t>
            </a:r>
            <a:r>
              <a:rPr lang="en-US" sz="6600" dirty="0" smtClean="0">
                <a:solidFill>
                  <a:schemeClr val="tx1"/>
                </a:solidFill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!</a:t>
            </a:r>
            <a:endParaRPr lang="en-US" sz="6600" dirty="0">
              <a:solidFill>
                <a:schemeClr val="tx1"/>
              </a:solidFill>
              <a:latin typeface="Airplanes in the Night Sky" pitchFamily="2" charset="0"/>
              <a:ea typeface="Airplanes in the Night Sky" pitchFamily="2" charset="0"/>
              <a:cs typeface="Futura Condensed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/>
          </p:cNvSpPr>
          <p:nvPr/>
        </p:nvSpPr>
        <p:spPr bwMode="auto">
          <a:xfrm>
            <a:off x="216024" y="1420416"/>
            <a:ext cx="12767096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0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Vandag</a:t>
            </a:r>
            <a:r>
              <a:rPr lang="en-US" sz="60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gaan</a:t>
            </a:r>
            <a:r>
              <a:rPr lang="en-US" sz="60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jy</a:t>
            </a:r>
            <a:r>
              <a:rPr lang="en-US" sz="60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jou</a:t>
            </a:r>
            <a:r>
              <a:rPr lang="en-US" sz="60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eie</a:t>
            </a:r>
            <a:r>
              <a:rPr lang="en-US" sz="60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paar</a:t>
            </a:r>
            <a:r>
              <a:rPr lang="en-US" sz="60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skoene</a:t>
            </a:r>
            <a:r>
              <a:rPr lang="en-US" sz="60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ontwerp</a:t>
            </a:r>
            <a:r>
              <a:rPr lang="en-US" sz="60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. </a:t>
            </a:r>
            <a:r>
              <a:rPr lang="en-US" sz="60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Hierdie</a:t>
            </a:r>
            <a:r>
              <a:rPr lang="en-US" sz="60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skoene</a:t>
            </a:r>
            <a:r>
              <a:rPr lang="en-US" sz="60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doen</a:t>
            </a:r>
            <a:r>
              <a:rPr lang="en-US" sz="60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 al die </a:t>
            </a:r>
            <a:r>
              <a:rPr lang="en-US" sz="60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normale</a:t>
            </a:r>
            <a:r>
              <a:rPr lang="en-US" sz="60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 dinge: loop, </a:t>
            </a:r>
            <a:r>
              <a:rPr lang="en-US" sz="60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hardloop</a:t>
            </a:r>
            <a:r>
              <a:rPr lang="en-US" sz="60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, </a:t>
            </a:r>
            <a:r>
              <a:rPr lang="en-US" sz="60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skop</a:t>
            </a:r>
            <a:r>
              <a:rPr lang="en-US" sz="60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, spring en </a:t>
            </a:r>
            <a:r>
              <a:rPr lang="en-US" sz="60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klim</a:t>
            </a:r>
            <a:r>
              <a:rPr lang="en-US" sz="60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. Maar </a:t>
            </a:r>
            <a:r>
              <a:rPr lang="en-US" sz="60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hierdie</a:t>
            </a:r>
            <a:r>
              <a:rPr lang="en-US" sz="60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skoene</a:t>
            </a:r>
            <a:r>
              <a:rPr lang="en-US" sz="60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doen</a:t>
            </a:r>
            <a:r>
              <a:rPr lang="en-US" sz="60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meer</a:t>
            </a:r>
            <a:r>
              <a:rPr lang="en-US" sz="60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 as </a:t>
            </a:r>
            <a:r>
              <a:rPr lang="en-US" sz="60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dit</a:t>
            </a:r>
            <a:r>
              <a:rPr lang="en-US" sz="60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. </a:t>
            </a:r>
            <a:r>
              <a:rPr lang="en-US" sz="60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Hierdie</a:t>
            </a:r>
            <a:r>
              <a:rPr lang="en-US" sz="60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skoene</a:t>
            </a:r>
            <a:r>
              <a:rPr lang="en-US" sz="60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 is </a:t>
            </a:r>
            <a:r>
              <a:rPr lang="en-US" sz="60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spesiaal</a:t>
            </a:r>
            <a:r>
              <a:rPr lang="en-US" sz="60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…</a:t>
            </a:r>
            <a:endParaRPr lang="en-US" sz="6000" dirty="0">
              <a:solidFill>
                <a:schemeClr val="tx1"/>
              </a:solidFill>
              <a:latin typeface="KG I Like To Move It" pitchFamily="2" charset="0"/>
              <a:ea typeface="Futura Condensed" charset="0"/>
              <a:cs typeface="Futura Condensed" charset="0"/>
            </a:endParaRPr>
          </a:p>
          <a:p>
            <a:endParaRPr lang="en-US" sz="6000" dirty="0">
              <a:solidFill>
                <a:schemeClr val="tx1"/>
              </a:solidFill>
              <a:latin typeface="KG I Like To Move It" pitchFamily="2" charset="0"/>
              <a:ea typeface="Futura Condensed" charset="0"/>
              <a:cs typeface="Futura Condensed" charset="0"/>
            </a:endParaRPr>
          </a:p>
          <a:p>
            <a:r>
              <a:rPr lang="en-US" sz="60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Vandag</a:t>
            </a:r>
            <a:r>
              <a:rPr lang="en-US" sz="60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gaan</a:t>
            </a:r>
            <a:r>
              <a:rPr lang="en-US" sz="60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jy</a:t>
            </a:r>
            <a:r>
              <a:rPr lang="en-US" sz="60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 die </a:t>
            </a:r>
            <a:r>
              <a:rPr lang="en-US" sz="60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volgende</a:t>
            </a:r>
            <a:r>
              <a:rPr lang="en-US" sz="60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ontwerp</a:t>
            </a:r>
            <a:r>
              <a:rPr lang="en-US" sz="60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…</a:t>
            </a:r>
            <a:endParaRPr lang="en-US" sz="6000" dirty="0">
              <a:solidFill>
                <a:schemeClr val="tx1"/>
              </a:solidFill>
              <a:latin typeface="KG I Like To Move It" pitchFamily="2" charset="0"/>
              <a:ea typeface="Futura Condensed" charset="0"/>
              <a:cs typeface="Futura Condensed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/>
          </p:cNvSpPr>
          <p:nvPr/>
        </p:nvSpPr>
        <p:spPr bwMode="auto">
          <a:xfrm>
            <a:off x="9517063" y="8763000"/>
            <a:ext cx="17256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Futura Condensed" charset="0"/>
                <a:cs typeface="Futura Condensed" charset="0"/>
              </a:rPr>
              <a:t>Taa daa!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96925"/>
            <a:ext cx="11938000" cy="772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0" y="700336"/>
            <a:ext cx="12911112" cy="813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88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Dis </a:t>
            </a:r>
            <a:r>
              <a:rPr lang="en-US" sz="88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reg</a:t>
            </a:r>
            <a:r>
              <a:rPr lang="en-US" sz="88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, </a:t>
            </a:r>
            <a:r>
              <a:rPr lang="en-US" sz="88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ja</a:t>
            </a:r>
            <a:r>
              <a:rPr lang="en-US" sz="88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. </a:t>
            </a:r>
            <a:r>
              <a:rPr lang="en-US" sz="88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Jou</a:t>
            </a:r>
            <a:r>
              <a:rPr lang="en-US" sz="88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superskoene</a:t>
            </a:r>
            <a:r>
              <a:rPr lang="en-US" sz="88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 is </a:t>
            </a:r>
            <a:r>
              <a:rPr lang="en-US" sz="88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toegerus</a:t>
            </a:r>
            <a:r>
              <a:rPr lang="en-US" sz="88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 met ‘n </a:t>
            </a:r>
            <a:r>
              <a:rPr lang="en-US" sz="88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spesiale</a:t>
            </a:r>
            <a:r>
              <a:rPr lang="en-US" sz="88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superkrag</a:t>
            </a:r>
            <a:r>
              <a:rPr lang="en-US" sz="88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.</a:t>
            </a:r>
            <a:endParaRPr lang="en-US" sz="8800" dirty="0">
              <a:solidFill>
                <a:schemeClr val="tx1"/>
              </a:solidFill>
              <a:latin typeface="KG I Like To Move It" pitchFamily="2" charset="0"/>
              <a:ea typeface="Futura Condensed" charset="0"/>
              <a:cs typeface="Futura Condensed" charset="0"/>
            </a:endParaRPr>
          </a:p>
          <a:p>
            <a:endParaRPr lang="en-US" sz="8800" dirty="0">
              <a:solidFill>
                <a:schemeClr val="tx1"/>
              </a:solidFill>
              <a:latin typeface="KG I Like To Move It" pitchFamily="2" charset="0"/>
              <a:ea typeface="Futura Condensed" charset="0"/>
              <a:cs typeface="Futura Condensed" charset="0"/>
            </a:endParaRPr>
          </a:p>
          <a:p>
            <a:r>
              <a:rPr lang="en-US" sz="88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En </a:t>
            </a:r>
            <a:r>
              <a:rPr lang="en-US" sz="88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jy</a:t>
            </a:r>
            <a:r>
              <a:rPr lang="en-US" sz="88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kan</a:t>
            </a:r>
            <a:r>
              <a:rPr lang="en-US" sz="88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 die </a:t>
            </a:r>
            <a:r>
              <a:rPr lang="en-US" sz="88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superkrag</a:t>
            </a:r>
            <a:r>
              <a:rPr lang="en-US" sz="88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kies</a:t>
            </a:r>
            <a:r>
              <a:rPr lang="en-US" sz="8800" dirty="0" smtClean="0">
                <a:solidFill>
                  <a:schemeClr val="tx1"/>
                </a:solidFill>
                <a:latin typeface="KG I Like To Move It" pitchFamily="2" charset="0"/>
                <a:ea typeface="Futura Condensed" charset="0"/>
                <a:cs typeface="Futura Condensed" charset="0"/>
              </a:rPr>
              <a:t>.</a:t>
            </a:r>
            <a:endParaRPr lang="en-US" sz="8800" dirty="0">
              <a:solidFill>
                <a:schemeClr val="tx1"/>
              </a:solidFill>
              <a:latin typeface="KG I Like To Move It" pitchFamily="2" charset="0"/>
              <a:ea typeface="Futura Condensed" charset="0"/>
              <a:cs typeface="Futura Condensed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title"/>
          </p:nvPr>
        </p:nvSpPr>
        <p:spPr>
          <a:xfrm>
            <a:off x="165696" y="304800"/>
            <a:ext cx="12673408" cy="1917700"/>
          </a:xfrm>
          <a:ln/>
        </p:spPr>
        <p:txBody>
          <a:bodyPr/>
          <a:lstStyle/>
          <a:p>
            <a:pPr algn="ctr"/>
            <a:r>
              <a:rPr lang="en-US" sz="80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G I Like To Move It" pitchFamily="2" charset="0"/>
              </a:rPr>
              <a:t>So </a:t>
            </a:r>
            <a:r>
              <a:rPr lang="en-US" sz="8000" dirty="0" err="1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G I Like To Move It" pitchFamily="2" charset="0"/>
              </a:rPr>
              <a:t>wat</a:t>
            </a:r>
            <a:r>
              <a:rPr lang="en-US" sz="80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G I Like To Move It" pitchFamily="2" charset="0"/>
              </a:rPr>
              <a:t> </a:t>
            </a:r>
            <a:r>
              <a:rPr lang="en-US" sz="8000" dirty="0" err="1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G I Like To Move It" pitchFamily="2" charset="0"/>
              </a:rPr>
              <a:t>gaan</a:t>
            </a:r>
            <a:r>
              <a:rPr lang="en-US" sz="80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G I Like To Move It" pitchFamily="2" charset="0"/>
              </a:rPr>
              <a:t> </a:t>
            </a:r>
            <a:r>
              <a:rPr lang="en-US" sz="8000" dirty="0" err="1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G I Like To Move It" pitchFamily="2" charset="0"/>
              </a:rPr>
              <a:t>dit</a:t>
            </a:r>
            <a:r>
              <a:rPr lang="en-US" sz="80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G I Like To Move It" pitchFamily="2" charset="0"/>
              </a:rPr>
              <a:t> </a:t>
            </a:r>
            <a:r>
              <a:rPr lang="en-US" sz="8000" dirty="0" err="1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G I Like To Move It" pitchFamily="2" charset="0"/>
              </a:rPr>
              <a:t>wees</a:t>
            </a:r>
            <a:r>
              <a:rPr lang="en-US" sz="80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G I Like To Move It" pitchFamily="2" charset="0"/>
              </a:rPr>
              <a:t>?</a:t>
            </a:r>
            <a:endParaRPr lang="en-US" sz="8000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KG I Like To Move It" pitchFamily="2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>
            <p:ph type="body" idx="1"/>
          </p:nvPr>
        </p:nvSpPr>
        <p:spPr>
          <a:xfrm>
            <a:off x="165696" y="2781300"/>
            <a:ext cx="6408712" cy="6223000"/>
          </a:xfrm>
          <a:ln/>
        </p:spPr>
        <p:txBody>
          <a:bodyPr/>
          <a:lstStyle/>
          <a:p>
            <a:pPr marL="1585913">
              <a:buFontTx/>
              <a:buBlip>
                <a:blip r:embed="rId2"/>
              </a:buBlip>
            </a:pPr>
            <a:r>
              <a:rPr lang="en-US" dirty="0" err="1" smtClean="0"/>
              <a:t>Vlug</a:t>
            </a:r>
            <a:endParaRPr lang="en-US" dirty="0"/>
          </a:p>
          <a:p>
            <a:pPr marL="1585913">
              <a:buFontTx/>
              <a:buBlip>
                <a:blip r:embed="rId2"/>
              </a:buBlip>
            </a:pPr>
            <a:r>
              <a:rPr lang="en-US" dirty="0" err="1" smtClean="0"/>
              <a:t>Deurskynendheid</a:t>
            </a:r>
            <a:endParaRPr lang="en-US" dirty="0"/>
          </a:p>
          <a:p>
            <a:pPr marL="1585913">
              <a:buFontTx/>
              <a:buBlip>
                <a:blip r:embed="rId2"/>
              </a:buBlip>
            </a:pPr>
            <a:r>
              <a:rPr lang="en-US" dirty="0" err="1" smtClean="0"/>
              <a:t>Koplees</a:t>
            </a:r>
            <a:endParaRPr lang="en-US" dirty="0"/>
          </a:p>
          <a:p>
            <a:pPr marL="1585913">
              <a:buFontTx/>
              <a:buBlip>
                <a:blip r:embed="rId2"/>
              </a:buBlip>
            </a:pPr>
            <a:r>
              <a:rPr lang="en-US" dirty="0" err="1" smtClean="0"/>
              <a:t>Koeëlvas</a:t>
            </a:r>
            <a:endParaRPr lang="en-US" dirty="0"/>
          </a:p>
          <a:p>
            <a:pPr marL="1585913">
              <a:buFontTx/>
              <a:buBlip>
                <a:blip r:embed="rId2"/>
              </a:buBlip>
            </a:pPr>
            <a:r>
              <a:rPr lang="en-US" dirty="0" err="1" smtClean="0"/>
              <a:t>Superslim</a:t>
            </a:r>
            <a:endParaRPr lang="en-US" dirty="0"/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7069112" y="2781300"/>
            <a:ext cx="5842000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535113" indent="-1535113" algn="l">
              <a:spcBef>
                <a:spcPts val="2800"/>
              </a:spcBef>
              <a:buSzPct val="155000"/>
              <a:buFontTx/>
              <a:buBlip>
                <a:blip r:embed="rId2"/>
              </a:buBlip>
            </a:pPr>
            <a:r>
              <a:rPr lang="en-US" dirty="0" err="1" smtClean="0">
                <a:solidFill>
                  <a:schemeClr val="tx1"/>
                </a:solidFill>
                <a:ea typeface="Futura Condensed" charset="0"/>
                <a:cs typeface="Futura Condensed" charset="0"/>
              </a:rPr>
              <a:t>Praat</a:t>
            </a:r>
            <a:r>
              <a:rPr lang="en-US" dirty="0" smtClean="0">
                <a:solidFill>
                  <a:schemeClr val="tx1"/>
                </a:solidFill>
                <a:ea typeface="Futura Condensed" charset="0"/>
                <a:cs typeface="Futura Condensed" charset="0"/>
              </a:rPr>
              <a:t> met </a:t>
            </a:r>
            <a:r>
              <a:rPr lang="en-US" dirty="0" err="1" smtClean="0">
                <a:solidFill>
                  <a:schemeClr val="tx1"/>
                </a:solidFill>
                <a:ea typeface="Futura Condensed" charset="0"/>
                <a:cs typeface="Futura Condensed" charset="0"/>
              </a:rPr>
              <a:t>visse</a:t>
            </a:r>
            <a:endParaRPr lang="en-US" dirty="0">
              <a:solidFill>
                <a:schemeClr val="tx1"/>
              </a:solidFill>
              <a:ea typeface="Futura Condensed" charset="0"/>
              <a:cs typeface="Futura Condensed" charset="0"/>
            </a:endParaRPr>
          </a:p>
          <a:p>
            <a:pPr marL="1535113" indent="-1535113" algn="l">
              <a:spcBef>
                <a:spcPts val="2800"/>
              </a:spcBef>
              <a:buSzPct val="155000"/>
              <a:buFontTx/>
              <a:buBlip>
                <a:blip r:embed="rId2"/>
              </a:buBlip>
            </a:pPr>
            <a:r>
              <a:rPr lang="en-US" dirty="0" err="1" smtClean="0">
                <a:solidFill>
                  <a:schemeClr val="tx1"/>
                </a:solidFill>
                <a:ea typeface="Futura Condensed" charset="0"/>
                <a:cs typeface="Futura Condensed" charset="0"/>
              </a:rPr>
              <a:t>Supersterk</a:t>
            </a:r>
            <a:endParaRPr lang="en-US" dirty="0">
              <a:solidFill>
                <a:schemeClr val="tx1"/>
              </a:solidFill>
              <a:ea typeface="Futura Condensed" charset="0"/>
              <a:cs typeface="Futura Condensed" charset="0"/>
            </a:endParaRPr>
          </a:p>
          <a:p>
            <a:pPr marL="1535113" indent="-1535113" algn="l">
              <a:spcBef>
                <a:spcPts val="2800"/>
              </a:spcBef>
              <a:buSzPct val="155000"/>
              <a:buFontTx/>
              <a:buBlip>
                <a:blip r:embed="rId2"/>
              </a:buBlip>
            </a:pPr>
            <a:r>
              <a:rPr lang="en-US" dirty="0" err="1" smtClean="0">
                <a:solidFill>
                  <a:schemeClr val="tx1"/>
                </a:solidFill>
                <a:ea typeface="Futura Condensed" charset="0"/>
                <a:cs typeface="Futura Condensed" charset="0"/>
              </a:rPr>
              <a:t>Beheer</a:t>
            </a:r>
            <a:r>
              <a:rPr lang="en-US" dirty="0" smtClean="0">
                <a:solidFill>
                  <a:schemeClr val="tx1"/>
                </a:solidFill>
                <a:ea typeface="Futura Condensed" charset="0"/>
                <a:cs typeface="Futura Condensed" charset="0"/>
              </a:rPr>
              <a:t> die </a:t>
            </a:r>
            <a:r>
              <a:rPr lang="en-US" dirty="0" err="1" smtClean="0">
                <a:solidFill>
                  <a:schemeClr val="tx1"/>
                </a:solidFill>
                <a:ea typeface="Futura Condensed" charset="0"/>
                <a:cs typeface="Futura Condensed" charset="0"/>
              </a:rPr>
              <a:t>weer</a:t>
            </a:r>
            <a:endParaRPr lang="en-US" dirty="0">
              <a:solidFill>
                <a:schemeClr val="tx1"/>
              </a:solidFill>
              <a:ea typeface="Futura Condensed" charset="0"/>
              <a:cs typeface="Futura Condensed" charset="0"/>
            </a:endParaRPr>
          </a:p>
          <a:p>
            <a:pPr marL="1535113" indent="-1535113" algn="l">
              <a:spcBef>
                <a:spcPts val="2800"/>
              </a:spcBef>
              <a:buSzPct val="155000"/>
              <a:buFontTx/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ea typeface="Futura Condensed" charset="0"/>
                <a:cs typeface="Futura Condensed" charset="0"/>
              </a:rPr>
              <a:t>X-</a:t>
            </a:r>
            <a:r>
              <a:rPr lang="en-US" dirty="0" err="1" smtClean="0">
                <a:solidFill>
                  <a:schemeClr val="tx1"/>
                </a:solidFill>
                <a:ea typeface="Futura Condensed" charset="0"/>
                <a:cs typeface="Futura Condensed" charset="0"/>
              </a:rPr>
              <a:t>straal</a:t>
            </a:r>
            <a:r>
              <a:rPr lang="en-US" dirty="0" smtClean="0">
                <a:solidFill>
                  <a:schemeClr val="tx1"/>
                </a:solidFill>
                <a:ea typeface="Futura Condensed" charset="0"/>
                <a:cs typeface="Futura Condensed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Futura Condensed" charset="0"/>
                <a:cs typeface="Futura Condensed" charset="0"/>
              </a:rPr>
              <a:t>visie</a:t>
            </a:r>
            <a:endParaRPr lang="en-US" dirty="0">
              <a:solidFill>
                <a:schemeClr val="tx1"/>
              </a:solidFill>
              <a:ea typeface="Futura Condensed" charset="0"/>
              <a:cs typeface="Futura Condensed" charset="0"/>
            </a:endParaRPr>
          </a:p>
          <a:p>
            <a:pPr marL="1535113" indent="-1535113" algn="l">
              <a:spcBef>
                <a:spcPts val="2800"/>
              </a:spcBef>
              <a:buSzPct val="155000"/>
              <a:buFontTx/>
              <a:buBlip>
                <a:blip r:embed="rId2"/>
              </a:buBlip>
            </a:pPr>
            <a:r>
              <a:rPr lang="en-US" dirty="0" err="1" smtClean="0">
                <a:solidFill>
                  <a:schemeClr val="tx1"/>
                </a:solidFill>
                <a:ea typeface="Futura Condensed" charset="0"/>
                <a:cs typeface="Futura Condensed" charset="0"/>
              </a:rPr>
              <a:t>Iets</a:t>
            </a:r>
            <a:r>
              <a:rPr lang="en-US" dirty="0" smtClean="0">
                <a:solidFill>
                  <a:schemeClr val="tx1"/>
                </a:solidFill>
                <a:ea typeface="Futura Condensed" charset="0"/>
                <a:cs typeface="Futura Condensed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Futura Condensed" charset="0"/>
                <a:cs typeface="Futura Condensed" charset="0"/>
              </a:rPr>
              <a:t>anders</a:t>
            </a:r>
            <a:r>
              <a:rPr lang="en-US" dirty="0" smtClean="0">
                <a:solidFill>
                  <a:schemeClr val="tx1"/>
                </a:solidFill>
                <a:ea typeface="Futura Condensed" charset="0"/>
                <a:cs typeface="Futura Condensed" charset="0"/>
              </a:rPr>
              <a:t>?</a:t>
            </a:r>
            <a:endParaRPr lang="en-US" dirty="0">
              <a:solidFill>
                <a:schemeClr val="tx1"/>
              </a:solidFill>
              <a:ea typeface="Futura Condensed" charset="0"/>
              <a:cs typeface="Futura Condensed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G I Like To Move It" pitchFamily="2" charset="0"/>
              </a:rPr>
              <a:t>‘n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G I Like To Move It" pitchFamily="2" charset="0"/>
              </a:rPr>
              <a:t>Paar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G I Like To Move It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G I Like To Move It" pitchFamily="2" charset="0"/>
              </a:rPr>
              <a:t>Reëls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G I Like To Move It" pitchFamily="2" charset="0"/>
              </a:rPr>
              <a:t>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101600">
                  <a:schemeClr val="tx2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G I Like To Move It" pitchFamily="2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>
            <p:ph type="body" idx="1"/>
          </p:nvPr>
        </p:nvSpPr>
        <p:spPr>
          <a:xfrm>
            <a:off x="12700" y="1924472"/>
            <a:ext cx="12293600" cy="7488832"/>
          </a:xfrm>
          <a:ln/>
        </p:spPr>
        <p:txBody>
          <a:bodyPr/>
          <a:lstStyle/>
          <a:p>
            <a:pPr marL="1585913">
              <a:buFontTx/>
              <a:buBlip>
                <a:blip r:embed="rId2"/>
              </a:buBlip>
            </a:pPr>
            <a:r>
              <a:rPr lang="en-US" dirty="0" err="1" smtClean="0"/>
              <a:t>Jy</a:t>
            </a:r>
            <a:r>
              <a:rPr lang="en-US" dirty="0" smtClean="0"/>
              <a:t> het net die </a:t>
            </a:r>
            <a:r>
              <a:rPr lang="en-US" dirty="0" err="1" smtClean="0"/>
              <a:t>superkrag</a:t>
            </a:r>
            <a:r>
              <a:rPr lang="en-US" dirty="0" smtClean="0"/>
              <a:t> </a:t>
            </a:r>
            <a:r>
              <a:rPr lang="en-US" dirty="0" err="1" smtClean="0"/>
              <a:t>terwyl</a:t>
            </a:r>
            <a:r>
              <a:rPr lang="en-US" dirty="0" smtClean="0"/>
              <a:t> </a:t>
            </a:r>
            <a:r>
              <a:rPr lang="en-US" dirty="0" err="1" smtClean="0"/>
              <a:t>jy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aanhet</a:t>
            </a:r>
            <a:r>
              <a:rPr lang="en-US" dirty="0" smtClean="0"/>
              <a:t>.</a:t>
            </a:r>
            <a:endParaRPr lang="en-US" dirty="0"/>
          </a:p>
          <a:p>
            <a:pPr marL="1585913">
              <a:buFontTx/>
              <a:buBlip>
                <a:blip r:embed="rId2"/>
              </a:buBlip>
            </a:pPr>
            <a:r>
              <a:rPr lang="en-US" dirty="0" err="1" smtClean="0"/>
              <a:t>Jou</a:t>
            </a:r>
            <a:r>
              <a:rPr lang="en-US" dirty="0" smtClean="0"/>
              <a:t> </a:t>
            </a:r>
            <a:r>
              <a:rPr lang="en-US" dirty="0" err="1" smtClean="0"/>
              <a:t>superskoene</a:t>
            </a:r>
            <a:r>
              <a:rPr lang="en-US" dirty="0" smtClean="0"/>
              <a:t> het net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krag</a:t>
            </a:r>
            <a:r>
              <a:rPr lang="en-US" dirty="0" smtClean="0"/>
              <a:t>.</a:t>
            </a:r>
            <a:endParaRPr lang="en-US" dirty="0"/>
          </a:p>
          <a:p>
            <a:pPr marL="1585913">
              <a:buFontTx/>
              <a:buBlip>
                <a:blip r:embed="rId2"/>
              </a:buBlip>
            </a:pPr>
            <a:r>
              <a:rPr lang="en-US" dirty="0" err="1" smtClean="0"/>
              <a:t>Jy</a:t>
            </a:r>
            <a:r>
              <a:rPr lang="en-US" dirty="0" smtClean="0"/>
              <a:t> mag </a:t>
            </a:r>
            <a:r>
              <a:rPr lang="en-US" dirty="0" err="1" smtClean="0"/>
              <a:t>superskoene</a:t>
            </a:r>
            <a:r>
              <a:rPr lang="en-US" dirty="0" smtClean="0"/>
              <a:t> met </a:t>
            </a:r>
            <a:r>
              <a:rPr lang="en-US" dirty="0" err="1" smtClean="0"/>
              <a:t>jou</a:t>
            </a:r>
            <a:r>
              <a:rPr lang="en-US" dirty="0" smtClean="0"/>
              <a:t> </a:t>
            </a:r>
            <a:r>
              <a:rPr lang="en-US" dirty="0" err="1" smtClean="0"/>
              <a:t>maat</a:t>
            </a:r>
            <a:r>
              <a:rPr lang="en-US" dirty="0" smtClean="0"/>
              <a:t> </a:t>
            </a:r>
            <a:r>
              <a:rPr lang="en-US" dirty="0" err="1" smtClean="0"/>
              <a:t>uitruil</a:t>
            </a:r>
            <a:r>
              <a:rPr lang="en-US" dirty="0" smtClean="0"/>
              <a:t>.</a:t>
            </a:r>
            <a:endParaRPr lang="en-US" dirty="0"/>
          </a:p>
          <a:p>
            <a:pPr marL="1585913">
              <a:buFontTx/>
              <a:buBlip>
                <a:blip r:embed="rId2"/>
              </a:buBlip>
            </a:pPr>
            <a:r>
              <a:rPr lang="en-US" dirty="0" err="1" smtClean="0"/>
              <a:t>Hierdie</a:t>
            </a:r>
            <a:r>
              <a:rPr lang="en-US" dirty="0" smtClean="0"/>
              <a:t> </a:t>
            </a:r>
            <a:r>
              <a:rPr lang="en-US" dirty="0" err="1" smtClean="0"/>
              <a:t>skoene</a:t>
            </a:r>
            <a:r>
              <a:rPr lang="en-US" dirty="0" smtClean="0"/>
              <a:t> </a:t>
            </a:r>
            <a:r>
              <a:rPr lang="en-US" dirty="0" err="1" smtClean="0"/>
              <a:t>gaan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vir</a:t>
            </a:r>
            <a:r>
              <a:rPr lang="en-US" dirty="0" smtClean="0"/>
              <a:t> </a:t>
            </a:r>
            <a:r>
              <a:rPr lang="en-US" dirty="0" err="1" smtClean="0"/>
              <a:t>ewig</a:t>
            </a:r>
            <a:r>
              <a:rPr lang="en-US" dirty="0" smtClean="0"/>
              <a:t> </a:t>
            </a:r>
            <a:r>
              <a:rPr lang="en-US" dirty="0" err="1" smtClean="0"/>
              <a:t>hou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61913" y="469900"/>
            <a:ext cx="128524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Nadat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jy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jou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superkrag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gekies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 het,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teken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jou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skoene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…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Gebruik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jou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verbeelding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!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2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irplanes in the Night Sky" pitchFamily="2" charset="0"/>
              <a:ea typeface="Airplanes in the Night Sky" pitchFamily="2" charset="0"/>
              <a:cs typeface="Futura Condensed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9111" y1="8203" x2="44088" y2="34766"/>
                        <a14:foregroundMark x1="90192" y1="25000" x2="79193" y2="42708"/>
                        <a14:foregroundMark x1="78093" y1="45443" x2="75710" y2="51302"/>
                        <a14:foregroundMark x1="88909" y1="66406" x2="89643" y2="87630"/>
                        <a14:foregroundMark x1="64070" y1="86719" x2="81393" y2="87370"/>
                        <a14:foregroundMark x1="68653" y1="92188" x2="84601" y2="92188"/>
                        <a14:foregroundMark x1="94225" y1="86068" x2="94225" y2="86068"/>
                        <a14:foregroundMark x1="64253" y1="46875" x2="40238" y2="72266"/>
                        <a14:foregroundMark x1="18240" y1="56641" x2="13749" y2="89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368550"/>
            <a:ext cx="10236200" cy="720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597744" y="508000"/>
            <a:ext cx="11665296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Nou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moet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jy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 ‘n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superkenteken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teken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. Gee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ook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vir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dit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 ‘n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naam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wat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daarby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irplanes in the Night Sky" pitchFamily="2" charset="0"/>
                <a:ea typeface="Airplanes in the Night Sky" pitchFamily="2" charset="0"/>
                <a:cs typeface="Futura Condensed" charset="0"/>
              </a:rPr>
              <a:t> pas.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irplanes in the Night Sky" pitchFamily="2" charset="0"/>
              <a:ea typeface="Airplanes in the Night Sky" pitchFamily="2" charset="0"/>
              <a:cs typeface="Futura Condensed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" b="100000" l="684" r="99609">
                        <a14:foregroundMark x1="58594" y1="12354" x2="86523" y2="27739"/>
                        <a14:foregroundMark x1="65723" y1="49184" x2="47559" y2="80186"/>
                        <a14:foregroundMark x1="37891" y1="51515" x2="51270" y2="83217"/>
                        <a14:foregroundMark x1="74609" y1="42424" x2="88574" y2="86364"/>
                        <a14:foregroundMark x1="77051" y1="67832" x2="81152" y2="91725"/>
                        <a14:foregroundMark x1="20508" y1="55012" x2="20898" y2="93007"/>
                        <a14:foregroundMark x1="12695" y1="73310" x2="26270" y2="90443"/>
                        <a14:foregroundMark x1="28418" y1="75175" x2="17480" y2="89860"/>
                        <a14:foregroundMark x1="50293" y1="22727" x2="91699" y2="22844"/>
                        <a14:foregroundMark x1="40332" y1="49068" x2="60938" y2="45921"/>
                        <a14:foregroundMark x1="37305" y1="58275" x2="48438" y2="84732"/>
                        <a14:foregroundMark x1="63867" y1="57925" x2="56738" y2="7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170" y="2500536"/>
            <a:ext cx="8521700" cy="714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>
            <p:ph type="title"/>
          </p:nvPr>
        </p:nvSpPr>
        <p:spPr>
          <a:xfrm>
            <a:off x="741760" y="304800"/>
            <a:ext cx="10993040" cy="1917700"/>
          </a:xfrm>
          <a:ln/>
        </p:spPr>
        <p:txBody>
          <a:bodyPr/>
          <a:lstStyle/>
          <a:p>
            <a:r>
              <a:rPr lang="en-US" sz="115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G I Like To Move It" pitchFamily="2" charset="0"/>
              </a:rPr>
              <a:t>Benodighede</a:t>
            </a:r>
            <a:r>
              <a:rPr lang="en-US" sz="115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G I Like To Move It" pitchFamily="2" charset="0"/>
              </a:rPr>
              <a:t>:</a:t>
            </a:r>
            <a:endParaRPr lang="en-US" sz="1150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101600">
                  <a:schemeClr val="accent4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G I Like To Move It" pitchFamily="2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>
            <p:ph type="body" idx="1"/>
          </p:nvPr>
        </p:nvSpPr>
        <p:spPr>
          <a:xfrm>
            <a:off x="525736" y="2788568"/>
            <a:ext cx="11746284" cy="6223000"/>
          </a:xfrm>
          <a:ln/>
        </p:spPr>
        <p:txBody>
          <a:bodyPr/>
          <a:lstStyle/>
          <a:p>
            <a:pPr marL="1585913">
              <a:buFontTx/>
              <a:buBlip>
                <a:blip r:embed="rId2"/>
              </a:buBlip>
            </a:pPr>
            <a:r>
              <a:rPr lang="en-US" dirty="0" err="1" smtClean="0"/>
              <a:t>Kies</a:t>
            </a:r>
            <a:r>
              <a:rPr lang="en-US" dirty="0" smtClean="0"/>
              <a:t> ‘n </a:t>
            </a:r>
            <a:r>
              <a:rPr lang="en-US" dirty="0" err="1" smtClean="0"/>
              <a:t>superkrag</a:t>
            </a:r>
            <a:r>
              <a:rPr lang="en-US" dirty="0" smtClean="0"/>
              <a:t>	</a:t>
            </a:r>
            <a:endParaRPr lang="en-US" dirty="0"/>
          </a:p>
          <a:p>
            <a:pPr marL="1585913">
              <a:buFontTx/>
              <a:buBlip>
                <a:blip r:embed="rId2"/>
              </a:buBlip>
            </a:pPr>
            <a:r>
              <a:rPr lang="en-US" dirty="0" err="1" smtClean="0"/>
              <a:t>Teken</a:t>
            </a:r>
            <a:r>
              <a:rPr lang="en-US" dirty="0" smtClean="0"/>
              <a:t> </a:t>
            </a:r>
            <a:r>
              <a:rPr lang="en-US" dirty="0" err="1" smtClean="0"/>
              <a:t>jou</a:t>
            </a:r>
            <a:r>
              <a:rPr lang="en-US" dirty="0" smtClean="0"/>
              <a:t> </a:t>
            </a:r>
            <a:r>
              <a:rPr lang="en-US" dirty="0" err="1" smtClean="0"/>
              <a:t>skoene</a:t>
            </a:r>
            <a:endParaRPr lang="en-US" dirty="0"/>
          </a:p>
          <a:p>
            <a:pPr marL="1585913">
              <a:buFontTx/>
              <a:buBlip>
                <a:blip r:embed="rId2"/>
              </a:buBlip>
            </a:pPr>
            <a:r>
              <a:rPr lang="en-US" dirty="0" err="1" smtClean="0"/>
              <a:t>Teken</a:t>
            </a:r>
            <a:r>
              <a:rPr lang="en-US" dirty="0" smtClean="0"/>
              <a:t> </a:t>
            </a:r>
            <a:r>
              <a:rPr lang="en-US" dirty="0" err="1" smtClean="0"/>
              <a:t>jou</a:t>
            </a:r>
            <a:r>
              <a:rPr lang="en-US" dirty="0" smtClean="0"/>
              <a:t> </a:t>
            </a:r>
            <a:r>
              <a:rPr lang="en-US" dirty="0" err="1" smtClean="0"/>
              <a:t>kenteken</a:t>
            </a:r>
            <a:endParaRPr lang="en-US" dirty="0"/>
          </a:p>
          <a:p>
            <a:pPr marL="1585913">
              <a:buFontTx/>
              <a:buBlip>
                <a:blip r:embed="rId2"/>
              </a:buBlip>
            </a:pPr>
            <a:r>
              <a:rPr lang="en-US" dirty="0" smtClean="0"/>
              <a:t>Gee </a:t>
            </a:r>
            <a:r>
              <a:rPr lang="en-US" dirty="0" err="1" smtClean="0"/>
              <a:t>vir</a:t>
            </a:r>
            <a:r>
              <a:rPr lang="en-US" dirty="0" smtClean="0"/>
              <a:t> </a:t>
            </a:r>
            <a:r>
              <a:rPr lang="en-US" dirty="0" err="1" smtClean="0"/>
              <a:t>jou</a:t>
            </a:r>
            <a:r>
              <a:rPr lang="en-US" dirty="0" smtClean="0"/>
              <a:t> </a:t>
            </a:r>
            <a:r>
              <a:rPr lang="en-US" dirty="0" err="1" smtClean="0"/>
              <a:t>skoene</a:t>
            </a:r>
            <a:r>
              <a:rPr lang="en-US" dirty="0" smtClean="0"/>
              <a:t> ‘n </a:t>
            </a:r>
            <a:r>
              <a:rPr lang="en-US" dirty="0" err="1" smtClean="0"/>
              <a:t>naam</a:t>
            </a:r>
            <a:endParaRPr lang="en-US" dirty="0"/>
          </a:p>
          <a:p>
            <a:pPr marL="1585913">
              <a:buFontTx/>
              <a:buBlip>
                <a:blip r:embed="rId2"/>
              </a:buBlip>
            </a:pPr>
            <a:r>
              <a:rPr lang="en-US" dirty="0" err="1" smtClean="0"/>
              <a:t>Skryf</a:t>
            </a:r>
            <a:r>
              <a:rPr lang="en-US" dirty="0" smtClean="0"/>
              <a:t> ‘n </a:t>
            </a:r>
            <a:r>
              <a:rPr lang="en-US" dirty="0" err="1" smtClean="0"/>
              <a:t>storie</a:t>
            </a:r>
            <a:r>
              <a:rPr lang="en-US" dirty="0" smtClean="0"/>
              <a:t> (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bladsy</a:t>
            </a:r>
            <a:r>
              <a:rPr lang="en-US" dirty="0" smtClean="0"/>
              <a:t>) </a:t>
            </a:r>
            <a:r>
              <a:rPr lang="en-US" dirty="0" err="1" smtClean="0"/>
              <a:t>oor</a:t>
            </a:r>
            <a:r>
              <a:rPr lang="en-US" dirty="0" smtClean="0"/>
              <a:t> hoe </a:t>
            </a:r>
            <a:r>
              <a:rPr lang="en-US" dirty="0" err="1" smtClean="0"/>
              <a:t>jy</a:t>
            </a:r>
            <a:r>
              <a:rPr lang="en-US" dirty="0" smtClean="0"/>
              <a:t> </a:t>
            </a:r>
            <a:r>
              <a:rPr lang="en-US" dirty="0" err="1" smtClean="0"/>
              <a:t>jou</a:t>
            </a:r>
            <a:r>
              <a:rPr lang="en-US" dirty="0" smtClean="0"/>
              <a:t> </a:t>
            </a:r>
            <a:r>
              <a:rPr lang="en-US" dirty="0" err="1" smtClean="0"/>
              <a:t>skoene</a:t>
            </a:r>
            <a:r>
              <a:rPr lang="en-US" dirty="0" smtClean="0"/>
              <a:t> </a:t>
            </a:r>
            <a:r>
              <a:rPr lang="en-US" dirty="0" err="1" smtClean="0"/>
              <a:t>sal</a:t>
            </a:r>
            <a:r>
              <a:rPr lang="en-US" dirty="0" smtClean="0"/>
              <a:t> </a:t>
            </a:r>
            <a:r>
              <a:rPr lang="en-US" dirty="0" err="1" smtClean="0"/>
              <a:t>gebruik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2D4141"/>
      </a:dk1>
      <a:lt1>
        <a:srgbClr val="D2BEBE"/>
      </a:lt1>
      <a:dk2>
        <a:srgbClr val="000000"/>
      </a:dk2>
      <a:lt2>
        <a:srgbClr val="808080"/>
      </a:lt2>
      <a:accent1>
        <a:srgbClr val="2B5046"/>
      </a:accent1>
      <a:accent2>
        <a:srgbClr val="333399"/>
      </a:accent2>
      <a:accent3>
        <a:srgbClr val="E5DBDB"/>
      </a:accent3>
      <a:accent4>
        <a:srgbClr val="253636"/>
      </a:accent4>
      <a:accent5>
        <a:srgbClr val="ACB3B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Futura Condensed"/>
        <a:ea typeface="ヒラギノ角ゴ ProN W3"/>
        <a:cs typeface="ヒラギノ角ゴ ProN W3"/>
      </a:majorFont>
      <a:minorFont>
        <a:latin typeface="Futura Condense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5046">
            <a:alpha val="32941"/>
          </a:srgbClr>
        </a:solidFill>
        <a:ln w="25400" cap="flat" cmpd="sng" algn="ctr">
          <a:solidFill>
            <a:srgbClr val="2D414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 smtClean="0">
            <a:ln>
              <a:noFill/>
            </a:ln>
            <a:solidFill>
              <a:srgbClr val="2D4141"/>
            </a:solidFill>
            <a:effectLst/>
            <a:latin typeface="Futura Condensed" charset="0"/>
            <a:ea typeface="ヒラギノ角ゴ ProN W3" charset="0"/>
            <a:cs typeface="ヒラギノ角ゴ ProN W3" charset="0"/>
            <a:sym typeface="Futura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5046">
            <a:alpha val="32941"/>
          </a:srgbClr>
        </a:solidFill>
        <a:ln w="25400" cap="flat" cmpd="sng" algn="ctr">
          <a:solidFill>
            <a:srgbClr val="2D414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 smtClean="0">
            <a:ln>
              <a:noFill/>
            </a:ln>
            <a:solidFill>
              <a:srgbClr val="2D4141"/>
            </a:solidFill>
            <a:effectLst/>
            <a:latin typeface="Futura Condensed" charset="0"/>
            <a:ea typeface="ヒラギノ角ゴ ProN W3" charset="0"/>
            <a:cs typeface="ヒラギノ角ゴ ProN W3" charset="0"/>
            <a:sym typeface="Futura Condense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- Center">
  <a:themeElements>
    <a:clrScheme name="">
      <a:dk1>
        <a:srgbClr val="2D4141"/>
      </a:dk1>
      <a:lt1>
        <a:srgbClr val="D2BEBE"/>
      </a:lt1>
      <a:dk2>
        <a:srgbClr val="000000"/>
      </a:dk2>
      <a:lt2>
        <a:srgbClr val="808080"/>
      </a:lt2>
      <a:accent1>
        <a:srgbClr val="2B5046"/>
      </a:accent1>
      <a:accent2>
        <a:srgbClr val="333399"/>
      </a:accent2>
      <a:accent3>
        <a:srgbClr val="E5DBDB"/>
      </a:accent3>
      <a:accent4>
        <a:srgbClr val="253636"/>
      </a:accent4>
      <a:accent5>
        <a:srgbClr val="ACB3B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Futura Condensed"/>
        <a:ea typeface="ヒラギノ角ゴ ProN W3"/>
        <a:cs typeface="ヒラギノ角ゴ ProN W3"/>
      </a:majorFont>
      <a:minorFont>
        <a:latin typeface="Futura Condense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5046">
            <a:alpha val="32941"/>
          </a:srgbClr>
        </a:solidFill>
        <a:ln w="25400" cap="flat" cmpd="sng" algn="ctr">
          <a:solidFill>
            <a:srgbClr val="2D414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 smtClean="0">
            <a:ln>
              <a:noFill/>
            </a:ln>
            <a:solidFill>
              <a:srgbClr val="2D4141"/>
            </a:solidFill>
            <a:effectLst/>
            <a:latin typeface="Futura Condensed" charset="0"/>
            <a:ea typeface="ヒラギノ角ゴ ProN W3" charset="0"/>
            <a:cs typeface="ヒラギノ角ゴ ProN W3" charset="0"/>
            <a:sym typeface="Futura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5046">
            <a:alpha val="32941"/>
          </a:srgbClr>
        </a:solidFill>
        <a:ln w="25400" cap="flat" cmpd="sng" algn="ctr">
          <a:solidFill>
            <a:srgbClr val="2D414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 smtClean="0">
            <a:ln>
              <a:noFill/>
            </a:ln>
            <a:solidFill>
              <a:srgbClr val="2D4141"/>
            </a:solidFill>
            <a:effectLst/>
            <a:latin typeface="Futura Condensed" charset="0"/>
            <a:ea typeface="ヒラギノ角ゴ ProN W3" charset="0"/>
            <a:cs typeface="ヒラギノ角ゴ ProN W3" charset="0"/>
            <a:sym typeface="Futura Condensed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hoto - Horizontal">
  <a:themeElements>
    <a:clrScheme name="">
      <a:dk1>
        <a:srgbClr val="2D4141"/>
      </a:dk1>
      <a:lt1>
        <a:srgbClr val="D2BEBE"/>
      </a:lt1>
      <a:dk2>
        <a:srgbClr val="000000"/>
      </a:dk2>
      <a:lt2>
        <a:srgbClr val="808080"/>
      </a:lt2>
      <a:accent1>
        <a:srgbClr val="2B5046"/>
      </a:accent1>
      <a:accent2>
        <a:srgbClr val="333399"/>
      </a:accent2>
      <a:accent3>
        <a:srgbClr val="E5DBDB"/>
      </a:accent3>
      <a:accent4>
        <a:srgbClr val="253636"/>
      </a:accent4>
      <a:accent5>
        <a:srgbClr val="ACB3B0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Futura Condensed"/>
        <a:ea typeface="ヒラギノ角ゴ ProN W3"/>
        <a:cs typeface="ヒラギノ角ゴ ProN W3"/>
      </a:majorFont>
      <a:minorFont>
        <a:latin typeface="Futura Condense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5046">
            <a:alpha val="32941"/>
          </a:srgbClr>
        </a:solidFill>
        <a:ln w="25400" cap="flat" cmpd="sng" algn="ctr">
          <a:solidFill>
            <a:srgbClr val="2D414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 smtClean="0">
            <a:ln>
              <a:noFill/>
            </a:ln>
            <a:solidFill>
              <a:srgbClr val="2D4141"/>
            </a:solidFill>
            <a:effectLst/>
            <a:latin typeface="Futura Condensed" charset="0"/>
            <a:ea typeface="ヒラギノ角ゴ ProN W3" charset="0"/>
            <a:cs typeface="ヒラギノ角ゴ ProN W3" charset="0"/>
            <a:sym typeface="Futura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5046">
            <a:alpha val="32941"/>
          </a:srgbClr>
        </a:solidFill>
        <a:ln w="25400" cap="flat" cmpd="sng" algn="ctr">
          <a:solidFill>
            <a:srgbClr val="2D414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 smtClean="0">
            <a:ln>
              <a:noFill/>
            </a:ln>
            <a:solidFill>
              <a:srgbClr val="2D4141"/>
            </a:solidFill>
            <a:effectLst/>
            <a:latin typeface="Futura Condensed" charset="0"/>
            <a:ea typeface="ヒラギノ角ゴ ProN W3" charset="0"/>
            <a:cs typeface="ヒラギノ角ゴ ProN W3" charset="0"/>
            <a:sym typeface="Futura Condensed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Photo - Vertical">
  <a:themeElements>
    <a:clrScheme name="">
      <a:dk1>
        <a:srgbClr val="2D4141"/>
      </a:dk1>
      <a:lt1>
        <a:srgbClr val="D2BEBE"/>
      </a:lt1>
      <a:dk2>
        <a:srgbClr val="000000"/>
      </a:dk2>
      <a:lt2>
        <a:srgbClr val="808080"/>
      </a:lt2>
      <a:accent1>
        <a:srgbClr val="2B5046"/>
      </a:accent1>
      <a:accent2>
        <a:srgbClr val="333399"/>
      </a:accent2>
      <a:accent3>
        <a:srgbClr val="E5DBDB"/>
      </a:accent3>
      <a:accent4>
        <a:srgbClr val="253636"/>
      </a:accent4>
      <a:accent5>
        <a:srgbClr val="ACB3B0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Futura Condensed"/>
        <a:ea typeface="ヒラギノ角ゴ ProN W3"/>
        <a:cs typeface="ヒラギノ角ゴ ProN W3"/>
      </a:majorFont>
      <a:minorFont>
        <a:latin typeface="Futura Condense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5046">
            <a:alpha val="32941"/>
          </a:srgbClr>
        </a:solidFill>
        <a:ln w="25400" cap="flat" cmpd="sng" algn="ctr">
          <a:solidFill>
            <a:srgbClr val="2D414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 smtClean="0">
            <a:ln>
              <a:noFill/>
            </a:ln>
            <a:solidFill>
              <a:srgbClr val="2D4141"/>
            </a:solidFill>
            <a:effectLst/>
            <a:latin typeface="Futura Condensed" charset="0"/>
            <a:ea typeface="ヒラギノ角ゴ ProN W3" charset="0"/>
            <a:cs typeface="ヒラギノ角ゴ ProN W3" charset="0"/>
            <a:sym typeface="Futura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5046">
            <a:alpha val="32941"/>
          </a:srgbClr>
        </a:solidFill>
        <a:ln w="25400" cap="flat" cmpd="sng" algn="ctr">
          <a:solidFill>
            <a:srgbClr val="2D414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 smtClean="0">
            <a:ln>
              <a:noFill/>
            </a:ln>
            <a:solidFill>
              <a:srgbClr val="2D4141"/>
            </a:solidFill>
            <a:effectLst/>
            <a:latin typeface="Futura Condensed" charset="0"/>
            <a:ea typeface="ヒラギノ角ゴ ProN W3" charset="0"/>
            <a:cs typeface="ヒラギノ角ゴ ProN W3" charset="0"/>
            <a:sym typeface="Futura Condensed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Bullets">
  <a:themeElements>
    <a:clrScheme name="">
      <a:dk1>
        <a:srgbClr val="2D4141"/>
      </a:dk1>
      <a:lt1>
        <a:srgbClr val="D2BEBE"/>
      </a:lt1>
      <a:dk2>
        <a:srgbClr val="000000"/>
      </a:dk2>
      <a:lt2>
        <a:srgbClr val="808080"/>
      </a:lt2>
      <a:accent1>
        <a:srgbClr val="2B5046"/>
      </a:accent1>
      <a:accent2>
        <a:srgbClr val="333399"/>
      </a:accent2>
      <a:accent3>
        <a:srgbClr val="E5DBDB"/>
      </a:accent3>
      <a:accent4>
        <a:srgbClr val="253636"/>
      </a:accent4>
      <a:accent5>
        <a:srgbClr val="ACB3B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Futura Condensed"/>
        <a:ea typeface="ヒラギノ角ゴ ProN W3"/>
        <a:cs typeface="ヒラギノ角ゴ ProN W3"/>
      </a:majorFont>
      <a:minorFont>
        <a:latin typeface="Futura Condense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5046">
            <a:alpha val="32941"/>
          </a:srgbClr>
        </a:solidFill>
        <a:ln w="25400" cap="flat" cmpd="sng" algn="ctr">
          <a:solidFill>
            <a:srgbClr val="2D414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 smtClean="0">
            <a:ln>
              <a:noFill/>
            </a:ln>
            <a:solidFill>
              <a:srgbClr val="2D4141"/>
            </a:solidFill>
            <a:effectLst/>
            <a:latin typeface="Futura Condensed" charset="0"/>
            <a:ea typeface="ヒラギノ角ゴ ProN W3" charset="0"/>
            <a:cs typeface="ヒラギノ角ゴ ProN W3" charset="0"/>
            <a:sym typeface="Futura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5046">
            <a:alpha val="32941"/>
          </a:srgbClr>
        </a:solidFill>
        <a:ln w="25400" cap="flat" cmpd="sng" algn="ctr">
          <a:solidFill>
            <a:srgbClr val="2D414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 smtClean="0">
            <a:ln>
              <a:noFill/>
            </a:ln>
            <a:solidFill>
              <a:srgbClr val="2D4141"/>
            </a:solidFill>
            <a:effectLst/>
            <a:latin typeface="Futura Condensed" charset="0"/>
            <a:ea typeface="ヒラギノ角ゴ ProN W3" charset="0"/>
            <a:cs typeface="ヒラギノ角ゴ ProN W3" charset="0"/>
            <a:sym typeface="Futura Condensed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- 2 Column">
  <a:themeElements>
    <a:clrScheme name="">
      <a:dk1>
        <a:srgbClr val="2D4141"/>
      </a:dk1>
      <a:lt1>
        <a:srgbClr val="D2BEBE"/>
      </a:lt1>
      <a:dk2>
        <a:srgbClr val="000000"/>
      </a:dk2>
      <a:lt2>
        <a:srgbClr val="808080"/>
      </a:lt2>
      <a:accent1>
        <a:srgbClr val="2B5046"/>
      </a:accent1>
      <a:accent2>
        <a:srgbClr val="333399"/>
      </a:accent2>
      <a:accent3>
        <a:srgbClr val="E5DBDB"/>
      </a:accent3>
      <a:accent4>
        <a:srgbClr val="253636"/>
      </a:accent4>
      <a:accent5>
        <a:srgbClr val="ACB3B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Futura Condensed"/>
        <a:ea typeface="ヒラギノ角ゴ ProN W3"/>
        <a:cs typeface="ヒラギノ角ゴ ProN W3"/>
      </a:majorFont>
      <a:minorFont>
        <a:latin typeface="Futura Condense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5046">
            <a:alpha val="32941"/>
          </a:srgbClr>
        </a:solidFill>
        <a:ln w="25400" cap="flat" cmpd="sng" algn="ctr">
          <a:solidFill>
            <a:srgbClr val="2D414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 smtClean="0">
            <a:ln>
              <a:noFill/>
            </a:ln>
            <a:solidFill>
              <a:srgbClr val="2D4141"/>
            </a:solidFill>
            <a:effectLst/>
            <a:latin typeface="Futura Condensed" charset="0"/>
            <a:ea typeface="ヒラギノ角ゴ ProN W3" charset="0"/>
            <a:cs typeface="ヒラギノ角ゴ ProN W3" charset="0"/>
            <a:sym typeface="Futura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5046">
            <a:alpha val="32941"/>
          </a:srgbClr>
        </a:solidFill>
        <a:ln w="25400" cap="flat" cmpd="sng" algn="ctr">
          <a:solidFill>
            <a:srgbClr val="2D414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 smtClean="0">
            <a:ln>
              <a:noFill/>
            </a:ln>
            <a:solidFill>
              <a:srgbClr val="2D4141"/>
            </a:solidFill>
            <a:effectLst/>
            <a:latin typeface="Futura Condensed" charset="0"/>
            <a:ea typeface="ヒラギノ角ゴ ProN W3" charset="0"/>
            <a:cs typeface="ヒラギノ角ゴ ProN W3" charset="0"/>
            <a:sym typeface="Futura Condensed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, Bullets &amp; Photo">
  <a:themeElements>
    <a:clrScheme name="">
      <a:dk1>
        <a:srgbClr val="2D4141"/>
      </a:dk1>
      <a:lt1>
        <a:srgbClr val="D2BEBE"/>
      </a:lt1>
      <a:dk2>
        <a:srgbClr val="000000"/>
      </a:dk2>
      <a:lt2>
        <a:srgbClr val="808080"/>
      </a:lt2>
      <a:accent1>
        <a:srgbClr val="2B5046"/>
      </a:accent1>
      <a:accent2>
        <a:srgbClr val="333399"/>
      </a:accent2>
      <a:accent3>
        <a:srgbClr val="E5DBDB"/>
      </a:accent3>
      <a:accent4>
        <a:srgbClr val="253636"/>
      </a:accent4>
      <a:accent5>
        <a:srgbClr val="ACB3B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Futura Condensed"/>
        <a:ea typeface="ヒラギノ角ゴ ProN W3"/>
        <a:cs typeface="ヒラギノ角ゴ ProN W3"/>
      </a:majorFont>
      <a:minorFont>
        <a:latin typeface="Futura Condense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5046">
            <a:alpha val="32941"/>
          </a:srgbClr>
        </a:solidFill>
        <a:ln w="25400" cap="flat" cmpd="sng" algn="ctr">
          <a:solidFill>
            <a:srgbClr val="2D414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 smtClean="0">
            <a:ln>
              <a:noFill/>
            </a:ln>
            <a:solidFill>
              <a:srgbClr val="2D4141"/>
            </a:solidFill>
            <a:effectLst/>
            <a:latin typeface="Futura Condensed" charset="0"/>
            <a:ea typeface="ヒラギノ角ゴ ProN W3" charset="0"/>
            <a:cs typeface="ヒラギノ角ゴ ProN W3" charset="0"/>
            <a:sym typeface="Futura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5046">
            <a:alpha val="32941"/>
          </a:srgbClr>
        </a:solidFill>
        <a:ln w="25400" cap="flat" cmpd="sng" algn="ctr">
          <a:solidFill>
            <a:srgbClr val="2D414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 smtClean="0">
            <a:ln>
              <a:noFill/>
            </a:ln>
            <a:solidFill>
              <a:srgbClr val="2D4141"/>
            </a:solidFill>
            <a:effectLst/>
            <a:latin typeface="Futura Condensed" charset="0"/>
            <a:ea typeface="ヒラギノ角ゴ ProN W3" charset="0"/>
            <a:cs typeface="ヒラギノ角ゴ ProN W3" charset="0"/>
            <a:sym typeface="Futura Condensed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Top">
  <a:themeElements>
    <a:clrScheme name="">
      <a:dk1>
        <a:srgbClr val="2D4141"/>
      </a:dk1>
      <a:lt1>
        <a:srgbClr val="D2BEBE"/>
      </a:lt1>
      <a:dk2>
        <a:srgbClr val="000000"/>
      </a:dk2>
      <a:lt2>
        <a:srgbClr val="808080"/>
      </a:lt2>
      <a:accent1>
        <a:srgbClr val="2B5046"/>
      </a:accent1>
      <a:accent2>
        <a:srgbClr val="333399"/>
      </a:accent2>
      <a:accent3>
        <a:srgbClr val="E5DBDB"/>
      </a:accent3>
      <a:accent4>
        <a:srgbClr val="253636"/>
      </a:accent4>
      <a:accent5>
        <a:srgbClr val="ACB3B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Futura Condensed"/>
        <a:ea typeface="ヒラギノ角ゴ ProN W3"/>
        <a:cs typeface="ヒラギノ角ゴ ProN W3"/>
      </a:majorFont>
      <a:minorFont>
        <a:latin typeface="Futura Condense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5046">
            <a:alpha val="32941"/>
          </a:srgbClr>
        </a:solidFill>
        <a:ln w="25400" cap="flat" cmpd="sng" algn="ctr">
          <a:solidFill>
            <a:srgbClr val="2D414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 smtClean="0">
            <a:ln>
              <a:noFill/>
            </a:ln>
            <a:solidFill>
              <a:srgbClr val="2D4141"/>
            </a:solidFill>
            <a:effectLst/>
            <a:latin typeface="Futura Condensed" charset="0"/>
            <a:ea typeface="ヒラギノ角ゴ ProN W3" charset="0"/>
            <a:cs typeface="ヒラギノ角ゴ ProN W3" charset="0"/>
            <a:sym typeface="Futura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5046">
            <a:alpha val="32941"/>
          </a:srgbClr>
        </a:solidFill>
        <a:ln w="25400" cap="flat" cmpd="sng" algn="ctr">
          <a:solidFill>
            <a:srgbClr val="2D414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 smtClean="0">
            <a:ln>
              <a:noFill/>
            </a:ln>
            <a:solidFill>
              <a:srgbClr val="2D4141"/>
            </a:solidFill>
            <a:effectLst/>
            <a:latin typeface="Futura Condensed" charset="0"/>
            <a:ea typeface="ヒラギノ角ゴ ProN W3" charset="0"/>
            <a:cs typeface="ヒラギノ角ゴ ProN W3" charset="0"/>
            <a:sym typeface="Futura Condensed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">
  <a:themeElements>
    <a:clrScheme name="">
      <a:dk1>
        <a:srgbClr val="2D4141"/>
      </a:dk1>
      <a:lt1>
        <a:srgbClr val="D2BEBE"/>
      </a:lt1>
      <a:dk2>
        <a:srgbClr val="000000"/>
      </a:dk2>
      <a:lt2>
        <a:srgbClr val="808080"/>
      </a:lt2>
      <a:accent1>
        <a:srgbClr val="2B5046"/>
      </a:accent1>
      <a:accent2>
        <a:srgbClr val="333399"/>
      </a:accent2>
      <a:accent3>
        <a:srgbClr val="E5DBDB"/>
      </a:accent3>
      <a:accent4>
        <a:srgbClr val="253636"/>
      </a:accent4>
      <a:accent5>
        <a:srgbClr val="ACB3B0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Futura Condensed"/>
        <a:ea typeface="ヒラギノ角ゴ ProN W3"/>
        <a:cs typeface="ヒラギノ角ゴ ProN W3"/>
      </a:majorFont>
      <a:minorFont>
        <a:latin typeface="Futura Condense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5046">
            <a:alpha val="32941"/>
          </a:srgbClr>
        </a:solidFill>
        <a:ln w="25400" cap="flat" cmpd="sng" algn="ctr">
          <a:solidFill>
            <a:srgbClr val="2D414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 smtClean="0">
            <a:ln>
              <a:noFill/>
            </a:ln>
            <a:solidFill>
              <a:srgbClr val="2D4141"/>
            </a:solidFill>
            <a:effectLst/>
            <a:latin typeface="Futura Condensed" charset="0"/>
            <a:ea typeface="ヒラギノ角ゴ ProN W3" charset="0"/>
            <a:cs typeface="ヒラギノ角ゴ ProN W3" charset="0"/>
            <a:sym typeface="Futura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5046">
            <a:alpha val="32941"/>
          </a:srgbClr>
        </a:solidFill>
        <a:ln w="25400" cap="flat" cmpd="sng" algn="ctr">
          <a:solidFill>
            <a:srgbClr val="2D414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 smtClean="0">
            <a:ln>
              <a:noFill/>
            </a:ln>
            <a:solidFill>
              <a:srgbClr val="2D4141"/>
            </a:solidFill>
            <a:effectLst/>
            <a:latin typeface="Futura Condensed" charset="0"/>
            <a:ea typeface="ヒラギノ角ゴ ProN W3" charset="0"/>
            <a:cs typeface="ヒラギノ角ゴ ProN W3" charset="0"/>
            <a:sym typeface="Futura Condensed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ullets">
  <a:themeElements>
    <a:clrScheme name="">
      <a:dk1>
        <a:srgbClr val="2D4141"/>
      </a:dk1>
      <a:lt1>
        <a:srgbClr val="D2BEBE"/>
      </a:lt1>
      <a:dk2>
        <a:srgbClr val="000000"/>
      </a:dk2>
      <a:lt2>
        <a:srgbClr val="808080"/>
      </a:lt2>
      <a:accent1>
        <a:srgbClr val="2B5046"/>
      </a:accent1>
      <a:accent2>
        <a:srgbClr val="333399"/>
      </a:accent2>
      <a:accent3>
        <a:srgbClr val="E5DBDB"/>
      </a:accent3>
      <a:accent4>
        <a:srgbClr val="253636"/>
      </a:accent4>
      <a:accent5>
        <a:srgbClr val="ACB3B0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Futura Condensed"/>
        <a:ea typeface="ヒラギノ角ゴ ProN W3"/>
        <a:cs typeface="ヒラギノ角ゴ ProN W3"/>
      </a:majorFont>
      <a:minorFont>
        <a:latin typeface="Futura Condense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5046">
            <a:alpha val="32941"/>
          </a:srgbClr>
        </a:solidFill>
        <a:ln w="25400" cap="flat" cmpd="sng" algn="ctr">
          <a:solidFill>
            <a:srgbClr val="2D414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 smtClean="0">
            <a:ln>
              <a:noFill/>
            </a:ln>
            <a:solidFill>
              <a:srgbClr val="2D4141"/>
            </a:solidFill>
            <a:effectLst/>
            <a:latin typeface="Futura Condensed" charset="0"/>
            <a:ea typeface="ヒラギノ角ゴ ProN W3" charset="0"/>
            <a:cs typeface="ヒラギノ角ゴ ProN W3" charset="0"/>
            <a:sym typeface="Futura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5046">
            <a:alpha val="32941"/>
          </a:srgbClr>
        </a:solidFill>
        <a:ln w="25400" cap="flat" cmpd="sng" algn="ctr">
          <a:solidFill>
            <a:srgbClr val="2D414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 smtClean="0">
            <a:ln>
              <a:noFill/>
            </a:ln>
            <a:solidFill>
              <a:srgbClr val="2D4141"/>
            </a:solidFill>
            <a:effectLst/>
            <a:latin typeface="Futura Condensed" charset="0"/>
            <a:ea typeface="ヒラギノ角ゴ ProN W3" charset="0"/>
            <a:cs typeface="ヒラギノ角ゴ ProN W3" charset="0"/>
            <a:sym typeface="Futura Condensed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Right">
  <a:themeElements>
    <a:clrScheme name="">
      <a:dk1>
        <a:srgbClr val="2D4141"/>
      </a:dk1>
      <a:lt1>
        <a:srgbClr val="D2BEBE"/>
      </a:lt1>
      <a:dk2>
        <a:srgbClr val="000000"/>
      </a:dk2>
      <a:lt2>
        <a:srgbClr val="808080"/>
      </a:lt2>
      <a:accent1>
        <a:srgbClr val="2B5046"/>
      </a:accent1>
      <a:accent2>
        <a:srgbClr val="333399"/>
      </a:accent2>
      <a:accent3>
        <a:srgbClr val="E5DBDB"/>
      </a:accent3>
      <a:accent4>
        <a:srgbClr val="253636"/>
      </a:accent4>
      <a:accent5>
        <a:srgbClr val="ACB3B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Futura Condensed"/>
        <a:ea typeface="ヒラギノ角ゴ ProN W3"/>
        <a:cs typeface="ヒラギノ角ゴ ProN W3"/>
      </a:majorFont>
      <a:minorFont>
        <a:latin typeface="Futura Condense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5046">
            <a:alpha val="32941"/>
          </a:srgbClr>
        </a:solidFill>
        <a:ln w="25400" cap="flat" cmpd="sng" algn="ctr">
          <a:solidFill>
            <a:srgbClr val="2D414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 smtClean="0">
            <a:ln>
              <a:noFill/>
            </a:ln>
            <a:solidFill>
              <a:srgbClr val="2D4141"/>
            </a:solidFill>
            <a:effectLst/>
            <a:latin typeface="Futura Condensed" charset="0"/>
            <a:ea typeface="ヒラギノ角ゴ ProN W3" charset="0"/>
            <a:cs typeface="ヒラギノ角ゴ ProN W3" charset="0"/>
            <a:sym typeface="Futura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5046">
            <a:alpha val="32941"/>
          </a:srgbClr>
        </a:solidFill>
        <a:ln w="25400" cap="flat" cmpd="sng" algn="ctr">
          <a:solidFill>
            <a:srgbClr val="2D414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 smtClean="0">
            <a:ln>
              <a:noFill/>
            </a:ln>
            <a:solidFill>
              <a:srgbClr val="2D4141"/>
            </a:solidFill>
            <a:effectLst/>
            <a:latin typeface="Futura Condensed" charset="0"/>
            <a:ea typeface="ヒラギノ角ゴ ProN W3" charset="0"/>
            <a:cs typeface="ヒラギノ角ゴ ProN W3" charset="0"/>
            <a:sym typeface="Futura Condensed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Left">
  <a:themeElements>
    <a:clrScheme name="">
      <a:dk1>
        <a:srgbClr val="2D4141"/>
      </a:dk1>
      <a:lt1>
        <a:srgbClr val="D2BEBE"/>
      </a:lt1>
      <a:dk2>
        <a:srgbClr val="000000"/>
      </a:dk2>
      <a:lt2>
        <a:srgbClr val="808080"/>
      </a:lt2>
      <a:accent1>
        <a:srgbClr val="2B5046"/>
      </a:accent1>
      <a:accent2>
        <a:srgbClr val="333399"/>
      </a:accent2>
      <a:accent3>
        <a:srgbClr val="E5DBDB"/>
      </a:accent3>
      <a:accent4>
        <a:srgbClr val="253636"/>
      </a:accent4>
      <a:accent5>
        <a:srgbClr val="ACB3B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Futura Condensed"/>
        <a:ea typeface="ヒラギノ角ゴ ProN W3"/>
        <a:cs typeface="ヒラギノ角ゴ ProN W3"/>
      </a:majorFont>
      <a:minorFont>
        <a:latin typeface="Futura Condense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5046">
            <a:alpha val="32941"/>
          </a:srgbClr>
        </a:solidFill>
        <a:ln w="25400" cap="flat" cmpd="sng" algn="ctr">
          <a:solidFill>
            <a:srgbClr val="2D414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 smtClean="0">
            <a:ln>
              <a:noFill/>
            </a:ln>
            <a:solidFill>
              <a:srgbClr val="2D4141"/>
            </a:solidFill>
            <a:effectLst/>
            <a:latin typeface="Futura Condensed" charset="0"/>
            <a:ea typeface="ヒラギノ角ゴ ProN W3" charset="0"/>
            <a:cs typeface="ヒラギノ角ゴ ProN W3" charset="0"/>
            <a:sym typeface="Futura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5046">
            <a:alpha val="32941"/>
          </a:srgbClr>
        </a:solidFill>
        <a:ln w="25400" cap="flat" cmpd="sng" algn="ctr">
          <a:solidFill>
            <a:srgbClr val="2D414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 smtClean="0">
            <a:ln>
              <a:noFill/>
            </a:ln>
            <a:solidFill>
              <a:srgbClr val="2D4141"/>
            </a:solidFill>
            <a:effectLst/>
            <a:latin typeface="Futura Condensed" charset="0"/>
            <a:ea typeface="ヒラギノ角ゴ ProN W3" charset="0"/>
            <a:cs typeface="ヒラギノ角ゴ ProN W3" charset="0"/>
            <a:sym typeface="Futura Condensed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Pages>0</Pages>
  <Words>331</Words>
  <Characters>0</Characters>
  <Application>Microsoft Office PowerPoint</Application>
  <PresentationFormat>Custom</PresentationFormat>
  <Lines>0</Lines>
  <Paragraphs>45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Futura Condensed</vt:lpstr>
      <vt:lpstr>ヒラギノ角ゴ ProN W3</vt:lpstr>
      <vt:lpstr>Arial</vt:lpstr>
      <vt:lpstr>Gill Sans</vt:lpstr>
      <vt:lpstr>Lucida Grande</vt:lpstr>
      <vt:lpstr>Title &amp; Subtitle</vt:lpstr>
      <vt:lpstr>Title &amp; Bullets</vt:lpstr>
      <vt:lpstr>Title &amp; Bullets - 2 Column</vt:lpstr>
      <vt:lpstr>Title, Bullets &amp; Photo</vt:lpstr>
      <vt:lpstr>Title - Top</vt:lpstr>
      <vt:lpstr>Blank</vt:lpstr>
      <vt:lpstr>Bullets</vt:lpstr>
      <vt:lpstr>Title &amp; Bullets - Right</vt:lpstr>
      <vt:lpstr>Title &amp; Bullets - Left</vt:lpstr>
      <vt:lpstr>Title - Center</vt:lpstr>
      <vt:lpstr>Photo - Horizontal</vt:lpstr>
      <vt:lpstr>Photo - Vertical</vt:lpstr>
      <vt:lpstr>Beste Skoene Ooit</vt:lpstr>
      <vt:lpstr>PowerPoint Presentation</vt:lpstr>
      <vt:lpstr>PowerPoint Presentation</vt:lpstr>
      <vt:lpstr>PowerPoint Presentation</vt:lpstr>
      <vt:lpstr>So wat gaan dit wees?</vt:lpstr>
      <vt:lpstr>‘n Paar Reëls…</vt:lpstr>
      <vt:lpstr>PowerPoint Presentation</vt:lpstr>
      <vt:lpstr>PowerPoint Presentation</vt:lpstr>
      <vt:lpstr>Benodighede:</vt:lpstr>
      <vt:lpstr>Dink aan die volgende vrae terwyl jy skryf.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Shoes Ever</dc:title>
  <dc:creator>Jean Vermeulen</dc:creator>
  <cp:lastModifiedBy>Jean Vermeulen</cp:lastModifiedBy>
  <cp:revision>5</cp:revision>
  <dcterms:modified xsi:type="dcterms:W3CDTF">2013-09-02T17:24:25Z</dcterms:modified>
</cp:coreProperties>
</file>